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9" r:id="rId3"/>
    <p:sldId id="268" r:id="rId4"/>
    <p:sldId id="270" r:id="rId5"/>
    <p:sldId id="260" r:id="rId6"/>
    <p:sldId id="256" r:id="rId7"/>
    <p:sldId id="258" r:id="rId8"/>
    <p:sldId id="257" r:id="rId9"/>
    <p:sldId id="271" r:id="rId10"/>
    <p:sldId id="272" r:id="rId11"/>
    <p:sldId id="266" r:id="rId12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43" y="-3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2F5DD-3CD5-41E9-B7A0-30BB0B298E05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A8C8E48D-2A41-448F-BE03-03E10B4CA7AB}">
      <dgm:prSet phldrT="[Teksti]"/>
      <dgm:spPr/>
      <dgm:t>
        <a:bodyPr/>
        <a:lstStyle/>
        <a:p>
          <a:r>
            <a:rPr lang="fi-FI" dirty="0" smtClean="0"/>
            <a:t>Joulu</a:t>
          </a:r>
          <a:endParaRPr lang="fi-FI" dirty="0"/>
        </a:p>
      </dgm:t>
    </dgm:pt>
    <dgm:pt modelId="{643822DF-43DB-4016-BA89-4156D7A161D0}" type="parTrans" cxnId="{9F102879-D4C6-4D12-905A-16FE0F1AB11C}">
      <dgm:prSet/>
      <dgm:spPr/>
      <dgm:t>
        <a:bodyPr/>
        <a:lstStyle/>
        <a:p>
          <a:endParaRPr lang="fi-FI"/>
        </a:p>
      </dgm:t>
    </dgm:pt>
    <dgm:pt modelId="{8D3F3CCE-D1A9-42A7-BF4E-9FF33311C537}" type="sibTrans" cxnId="{9F102879-D4C6-4D12-905A-16FE0F1AB11C}">
      <dgm:prSet/>
      <dgm:spPr/>
      <dgm:t>
        <a:bodyPr/>
        <a:lstStyle/>
        <a:p>
          <a:endParaRPr lang="fi-FI"/>
        </a:p>
      </dgm:t>
    </dgm:pt>
    <dgm:pt modelId="{C8820C32-14F3-41FB-9FAC-9F9E7A9DD000}">
      <dgm:prSet phldrT="[Teksti]"/>
      <dgm:spPr/>
      <dgm:t>
        <a:bodyPr/>
        <a:lstStyle/>
        <a:p>
          <a:r>
            <a:rPr lang="fi-FI" dirty="0" smtClean="0"/>
            <a:t>Helmi</a:t>
          </a:r>
          <a:endParaRPr lang="fi-FI" dirty="0"/>
        </a:p>
      </dgm:t>
    </dgm:pt>
    <dgm:pt modelId="{CB03AB65-93F0-46AE-BC87-FCC23BC47B00}" type="parTrans" cxnId="{86D47363-D1AA-4377-9470-76C138AC8E26}">
      <dgm:prSet/>
      <dgm:spPr/>
      <dgm:t>
        <a:bodyPr/>
        <a:lstStyle/>
        <a:p>
          <a:endParaRPr lang="fi-FI"/>
        </a:p>
      </dgm:t>
    </dgm:pt>
    <dgm:pt modelId="{9A146E29-3E06-4B7A-99D8-81A26C3528D7}" type="sibTrans" cxnId="{86D47363-D1AA-4377-9470-76C138AC8E26}">
      <dgm:prSet/>
      <dgm:spPr/>
      <dgm:t>
        <a:bodyPr/>
        <a:lstStyle/>
        <a:p>
          <a:endParaRPr lang="fi-FI"/>
        </a:p>
      </dgm:t>
    </dgm:pt>
    <dgm:pt modelId="{22ABFBB6-FA03-40FE-875E-8E2A09924BBE}">
      <dgm:prSet phldrT="[Teksti]"/>
      <dgm:spPr/>
      <dgm:t>
        <a:bodyPr/>
        <a:lstStyle/>
        <a:p>
          <a:r>
            <a:rPr lang="fi-FI" dirty="0" smtClean="0"/>
            <a:t>Kesä</a:t>
          </a:r>
          <a:endParaRPr lang="fi-FI" dirty="0"/>
        </a:p>
      </dgm:t>
    </dgm:pt>
    <dgm:pt modelId="{496C41CE-21E8-4C51-ABD9-4B34366E1732}" type="parTrans" cxnId="{EAF63D5B-80AB-4C21-872E-5C71BB31E8FB}">
      <dgm:prSet/>
      <dgm:spPr/>
      <dgm:t>
        <a:bodyPr/>
        <a:lstStyle/>
        <a:p>
          <a:endParaRPr lang="fi-FI"/>
        </a:p>
      </dgm:t>
    </dgm:pt>
    <dgm:pt modelId="{BD210470-2643-4C34-A99C-D618E27C208F}" type="sibTrans" cxnId="{EAF63D5B-80AB-4C21-872E-5C71BB31E8FB}">
      <dgm:prSet/>
      <dgm:spPr/>
      <dgm:t>
        <a:bodyPr/>
        <a:lstStyle/>
        <a:p>
          <a:endParaRPr lang="fi-FI"/>
        </a:p>
      </dgm:t>
    </dgm:pt>
    <dgm:pt modelId="{194454D8-9F2B-4BEA-B977-B39BDA4FBDB2}">
      <dgm:prSet phldrT="[Teksti]"/>
      <dgm:spPr/>
      <dgm:t>
        <a:bodyPr/>
        <a:lstStyle/>
        <a:p>
          <a:r>
            <a:rPr lang="fi-FI" dirty="0" err="1" smtClean="0"/>
            <a:t>Maalis</a:t>
          </a:r>
          <a:endParaRPr lang="fi-FI" dirty="0"/>
        </a:p>
      </dgm:t>
    </dgm:pt>
    <dgm:pt modelId="{BE683707-3D79-4D21-B9A3-9518944C1CE2}" type="parTrans" cxnId="{9CC30120-1301-42AD-9FCB-8287511E83D3}">
      <dgm:prSet/>
      <dgm:spPr/>
      <dgm:t>
        <a:bodyPr/>
        <a:lstStyle/>
        <a:p>
          <a:endParaRPr lang="fi-FI"/>
        </a:p>
      </dgm:t>
    </dgm:pt>
    <dgm:pt modelId="{A45348FC-60DC-4661-B608-DABBE1349AB8}" type="sibTrans" cxnId="{9CC30120-1301-42AD-9FCB-8287511E83D3}">
      <dgm:prSet/>
      <dgm:spPr/>
      <dgm:t>
        <a:bodyPr/>
        <a:lstStyle/>
        <a:p>
          <a:endParaRPr lang="fi-FI"/>
        </a:p>
      </dgm:t>
    </dgm:pt>
    <dgm:pt modelId="{79D24154-1DA7-4CE0-ADF3-CDF19CA6A73B}">
      <dgm:prSet phldrT="[Teksti]"/>
      <dgm:spPr/>
      <dgm:t>
        <a:bodyPr/>
        <a:lstStyle/>
        <a:p>
          <a:r>
            <a:rPr lang="fi-FI" dirty="0" smtClean="0"/>
            <a:t>Touko</a:t>
          </a:r>
          <a:endParaRPr lang="fi-FI" dirty="0"/>
        </a:p>
      </dgm:t>
    </dgm:pt>
    <dgm:pt modelId="{2A0351FE-90E3-4A2E-B9E5-832C0B9DDB64}" type="parTrans" cxnId="{77A4D526-F6CF-4185-8B14-69B4D32D63A4}">
      <dgm:prSet/>
      <dgm:spPr/>
      <dgm:t>
        <a:bodyPr/>
        <a:lstStyle/>
        <a:p>
          <a:endParaRPr lang="fi-FI"/>
        </a:p>
      </dgm:t>
    </dgm:pt>
    <dgm:pt modelId="{52CFF494-374E-4265-A7C0-C7826CC68500}" type="sibTrans" cxnId="{77A4D526-F6CF-4185-8B14-69B4D32D63A4}">
      <dgm:prSet/>
      <dgm:spPr/>
      <dgm:t>
        <a:bodyPr/>
        <a:lstStyle/>
        <a:p>
          <a:endParaRPr lang="fi-FI"/>
        </a:p>
      </dgm:t>
    </dgm:pt>
    <dgm:pt modelId="{5A718B6F-0E87-457A-B958-2F04E52291B3}">
      <dgm:prSet phldrT="[Teksti]"/>
      <dgm:spPr/>
      <dgm:t>
        <a:bodyPr/>
        <a:lstStyle/>
        <a:p>
          <a:r>
            <a:rPr lang="fi-FI" smtClean="0"/>
            <a:t>Huhti</a:t>
          </a:r>
          <a:endParaRPr lang="fi-FI" dirty="0"/>
        </a:p>
      </dgm:t>
    </dgm:pt>
    <dgm:pt modelId="{C4B34BC2-6BC1-422B-AE7D-B1810451B95D}" type="parTrans" cxnId="{801458E1-7F94-483E-816D-BF7E148FF0DF}">
      <dgm:prSet/>
      <dgm:spPr/>
      <dgm:t>
        <a:bodyPr/>
        <a:lstStyle/>
        <a:p>
          <a:endParaRPr lang="fi-FI"/>
        </a:p>
      </dgm:t>
    </dgm:pt>
    <dgm:pt modelId="{BA3A0DAF-0431-4E9B-876E-523386391BD9}" type="sibTrans" cxnId="{801458E1-7F94-483E-816D-BF7E148FF0DF}">
      <dgm:prSet/>
      <dgm:spPr/>
      <dgm:t>
        <a:bodyPr/>
        <a:lstStyle/>
        <a:p>
          <a:endParaRPr lang="fi-FI"/>
        </a:p>
      </dgm:t>
    </dgm:pt>
    <dgm:pt modelId="{EBEE47A4-4C58-4B85-AC1B-57DBD0932BEE}">
      <dgm:prSet phldrT="[Teksti]"/>
      <dgm:spPr/>
      <dgm:t>
        <a:bodyPr/>
        <a:lstStyle/>
        <a:p>
          <a:r>
            <a:rPr lang="fi-FI" dirty="0" smtClean="0"/>
            <a:t>Heinä</a:t>
          </a:r>
          <a:endParaRPr lang="fi-FI" dirty="0"/>
        </a:p>
      </dgm:t>
    </dgm:pt>
    <dgm:pt modelId="{C7C66541-48C9-41D2-A2F2-56D72D6F889D}" type="parTrans" cxnId="{7F26EC8E-0FAE-47E4-8DF9-A0F1CE7FC439}">
      <dgm:prSet/>
      <dgm:spPr/>
      <dgm:t>
        <a:bodyPr/>
        <a:lstStyle/>
        <a:p>
          <a:endParaRPr lang="fi-FI"/>
        </a:p>
      </dgm:t>
    </dgm:pt>
    <dgm:pt modelId="{737966BB-2B10-44D0-B24B-4756D47600ED}" type="sibTrans" cxnId="{7F26EC8E-0FAE-47E4-8DF9-A0F1CE7FC439}">
      <dgm:prSet/>
      <dgm:spPr/>
      <dgm:t>
        <a:bodyPr/>
        <a:lstStyle/>
        <a:p>
          <a:endParaRPr lang="fi-FI"/>
        </a:p>
      </dgm:t>
    </dgm:pt>
    <dgm:pt modelId="{874A419F-DCB0-4045-B123-4C33375297D5}">
      <dgm:prSet phldrT="[Teksti]"/>
      <dgm:spPr/>
      <dgm:t>
        <a:bodyPr/>
        <a:lstStyle/>
        <a:p>
          <a:r>
            <a:rPr lang="fi-FI" dirty="0" smtClean="0"/>
            <a:t>Elo</a:t>
          </a:r>
          <a:endParaRPr lang="fi-FI" dirty="0"/>
        </a:p>
      </dgm:t>
    </dgm:pt>
    <dgm:pt modelId="{00A54CF4-9E34-4E4C-B457-071D69C01CEC}" type="parTrans" cxnId="{E5750FC1-8968-4F13-AA88-203A51DACF65}">
      <dgm:prSet/>
      <dgm:spPr/>
      <dgm:t>
        <a:bodyPr/>
        <a:lstStyle/>
        <a:p>
          <a:endParaRPr lang="fi-FI"/>
        </a:p>
      </dgm:t>
    </dgm:pt>
    <dgm:pt modelId="{C1E2D58B-013C-4300-8537-55E68AB74897}" type="sibTrans" cxnId="{E5750FC1-8968-4F13-AA88-203A51DACF65}">
      <dgm:prSet/>
      <dgm:spPr/>
      <dgm:t>
        <a:bodyPr/>
        <a:lstStyle/>
        <a:p>
          <a:endParaRPr lang="fi-FI"/>
        </a:p>
      </dgm:t>
    </dgm:pt>
    <dgm:pt modelId="{96F7AE09-0A06-43B9-B7F7-47C1B54E1A2D}">
      <dgm:prSet phldrT="[Teksti]"/>
      <dgm:spPr/>
      <dgm:t>
        <a:bodyPr/>
        <a:lstStyle/>
        <a:p>
          <a:r>
            <a:rPr lang="fi-FI" dirty="0" smtClean="0"/>
            <a:t>Syys</a:t>
          </a:r>
          <a:endParaRPr lang="fi-FI" dirty="0"/>
        </a:p>
      </dgm:t>
    </dgm:pt>
    <dgm:pt modelId="{C0CF1E8A-5008-4960-AA98-E3F6EBB6AAE3}" type="parTrans" cxnId="{62F80E42-CC53-409E-8E30-6986F1A4250A}">
      <dgm:prSet/>
      <dgm:spPr/>
      <dgm:t>
        <a:bodyPr/>
        <a:lstStyle/>
        <a:p>
          <a:endParaRPr lang="fi-FI"/>
        </a:p>
      </dgm:t>
    </dgm:pt>
    <dgm:pt modelId="{DD5C931B-2BD0-4126-AECD-7AF756055910}" type="sibTrans" cxnId="{62F80E42-CC53-409E-8E30-6986F1A4250A}">
      <dgm:prSet/>
      <dgm:spPr/>
      <dgm:t>
        <a:bodyPr/>
        <a:lstStyle/>
        <a:p>
          <a:endParaRPr lang="fi-FI"/>
        </a:p>
      </dgm:t>
    </dgm:pt>
    <dgm:pt modelId="{301BC4F8-7194-4F5A-9F3F-48E882265706}">
      <dgm:prSet phldrT="[Teksti]"/>
      <dgm:spPr/>
      <dgm:t>
        <a:bodyPr/>
        <a:lstStyle/>
        <a:p>
          <a:r>
            <a:rPr lang="fi-FI" dirty="0" smtClean="0"/>
            <a:t>Loka</a:t>
          </a:r>
          <a:endParaRPr lang="fi-FI" dirty="0"/>
        </a:p>
      </dgm:t>
    </dgm:pt>
    <dgm:pt modelId="{85B3BFF1-BA62-4CD7-8004-B936C01D1747}" type="parTrans" cxnId="{EAC7F876-237D-4969-9503-FAD586F9A116}">
      <dgm:prSet/>
      <dgm:spPr/>
      <dgm:t>
        <a:bodyPr/>
        <a:lstStyle/>
        <a:p>
          <a:endParaRPr lang="fi-FI"/>
        </a:p>
      </dgm:t>
    </dgm:pt>
    <dgm:pt modelId="{D9040EB6-7A3A-4CD6-9E93-E5A59E0AC98E}" type="sibTrans" cxnId="{EAC7F876-237D-4969-9503-FAD586F9A116}">
      <dgm:prSet/>
      <dgm:spPr/>
      <dgm:t>
        <a:bodyPr/>
        <a:lstStyle/>
        <a:p>
          <a:endParaRPr lang="fi-FI"/>
        </a:p>
      </dgm:t>
    </dgm:pt>
    <dgm:pt modelId="{6991DB2E-649A-45DD-9D40-7BDF1EB8E9BE}">
      <dgm:prSet phldrT="[Teksti]"/>
      <dgm:spPr/>
      <dgm:t>
        <a:bodyPr/>
        <a:lstStyle/>
        <a:p>
          <a:r>
            <a:rPr lang="fi-FI" dirty="0" smtClean="0"/>
            <a:t>Marras</a:t>
          </a:r>
          <a:endParaRPr lang="fi-FI" dirty="0"/>
        </a:p>
      </dgm:t>
    </dgm:pt>
    <dgm:pt modelId="{DD99C1EB-769B-4673-B12F-6D47DEFB01EB}" type="parTrans" cxnId="{DD6FC60C-DFD1-493E-8279-3279848A8ED4}">
      <dgm:prSet/>
      <dgm:spPr/>
      <dgm:t>
        <a:bodyPr/>
        <a:lstStyle/>
        <a:p>
          <a:endParaRPr lang="fi-FI"/>
        </a:p>
      </dgm:t>
    </dgm:pt>
    <dgm:pt modelId="{6F8780D1-F13A-4EDB-9826-2DEE9FD122C8}" type="sibTrans" cxnId="{DD6FC60C-DFD1-493E-8279-3279848A8ED4}">
      <dgm:prSet/>
      <dgm:spPr/>
      <dgm:t>
        <a:bodyPr/>
        <a:lstStyle/>
        <a:p>
          <a:endParaRPr lang="fi-FI"/>
        </a:p>
      </dgm:t>
    </dgm:pt>
    <dgm:pt modelId="{5775086C-5D44-4F7A-A119-12F0C819CD97}">
      <dgm:prSet phldrT="[Teksti]"/>
      <dgm:spPr/>
      <dgm:t>
        <a:bodyPr/>
        <a:lstStyle/>
        <a:p>
          <a:r>
            <a:rPr lang="fi-FI" smtClean="0"/>
            <a:t>Joulu</a:t>
          </a:r>
          <a:endParaRPr lang="fi-FI" dirty="0"/>
        </a:p>
      </dgm:t>
    </dgm:pt>
    <dgm:pt modelId="{294487C2-2E36-4584-BAE9-D68DEFC228DE}" type="parTrans" cxnId="{A6D283E4-4D43-47BB-9D05-55C7AE09B5D4}">
      <dgm:prSet/>
      <dgm:spPr/>
      <dgm:t>
        <a:bodyPr/>
        <a:lstStyle/>
        <a:p>
          <a:endParaRPr lang="fi-FI"/>
        </a:p>
      </dgm:t>
    </dgm:pt>
    <dgm:pt modelId="{A33FFE0C-C237-44DF-9BD8-D131E662253F}" type="sibTrans" cxnId="{A6D283E4-4D43-47BB-9D05-55C7AE09B5D4}">
      <dgm:prSet/>
      <dgm:spPr/>
      <dgm:t>
        <a:bodyPr/>
        <a:lstStyle/>
        <a:p>
          <a:endParaRPr lang="fi-FI"/>
        </a:p>
      </dgm:t>
    </dgm:pt>
    <dgm:pt modelId="{7C3D430E-AF28-41A6-95AC-E9B8EB10147D}">
      <dgm:prSet phldrT="[Teksti]"/>
      <dgm:spPr/>
      <dgm:t>
        <a:bodyPr/>
        <a:lstStyle/>
        <a:p>
          <a:r>
            <a:rPr lang="fi-FI" smtClean="0"/>
            <a:t>Tammi</a:t>
          </a:r>
          <a:endParaRPr lang="fi-FI" dirty="0"/>
        </a:p>
      </dgm:t>
    </dgm:pt>
    <dgm:pt modelId="{004AB8FC-96AE-43E9-A38E-4427C52CEDC7}" type="parTrans" cxnId="{D7B25650-EDE3-4599-ADEC-11F190B18D5E}">
      <dgm:prSet/>
      <dgm:spPr/>
      <dgm:t>
        <a:bodyPr/>
        <a:lstStyle/>
        <a:p>
          <a:endParaRPr lang="fi-FI"/>
        </a:p>
      </dgm:t>
    </dgm:pt>
    <dgm:pt modelId="{EAE5E8DB-972C-4DA4-A87F-EB9F7401325E}" type="sibTrans" cxnId="{D7B25650-EDE3-4599-ADEC-11F190B18D5E}">
      <dgm:prSet/>
      <dgm:spPr/>
      <dgm:t>
        <a:bodyPr/>
        <a:lstStyle/>
        <a:p>
          <a:endParaRPr lang="fi-FI"/>
        </a:p>
      </dgm:t>
    </dgm:pt>
    <dgm:pt modelId="{D447CCEC-29DC-4FF8-B511-FED81B7B3495}" type="pres">
      <dgm:prSet presAssocID="{9DE2F5DD-3CD5-41E9-B7A0-30BB0B298E05}" presName="Name0" presStyleCnt="0">
        <dgm:presLayoutVars>
          <dgm:dir/>
          <dgm:animLvl val="lvl"/>
          <dgm:resizeHandles val="exact"/>
        </dgm:presLayoutVars>
      </dgm:prSet>
      <dgm:spPr/>
    </dgm:pt>
    <dgm:pt modelId="{BB021B33-964E-4F4B-B3D7-D4F9A0411E58}" type="pres">
      <dgm:prSet presAssocID="{A8C8E48D-2A41-448F-BE03-03E10B4CA7AB}" presName="parTxOnly" presStyleLbl="node1" presStyleIdx="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E07CE8D-354E-45A6-96A6-B7560DF185BD}" type="pres">
      <dgm:prSet presAssocID="{8D3F3CCE-D1A9-42A7-BF4E-9FF33311C537}" presName="parTxOnlySpace" presStyleCnt="0"/>
      <dgm:spPr/>
    </dgm:pt>
    <dgm:pt modelId="{C5F67D73-9DDD-4383-8031-2B4F43D84AAE}" type="pres">
      <dgm:prSet presAssocID="{7C3D430E-AF28-41A6-95AC-E9B8EB10147D}" presName="parTxOnly" presStyleLbl="node1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BA565A-7C3F-4D14-9028-118BEB5ACC41}" type="pres">
      <dgm:prSet presAssocID="{EAE5E8DB-972C-4DA4-A87F-EB9F7401325E}" presName="parTxOnlySpace" presStyleCnt="0"/>
      <dgm:spPr/>
    </dgm:pt>
    <dgm:pt modelId="{8DF04F2B-6238-47D1-A330-74C16B5D7D57}" type="pres">
      <dgm:prSet presAssocID="{C8820C32-14F3-41FB-9FAC-9F9E7A9DD000}" presName="parTxOnly" presStyleLbl="node1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7D17647-EF5A-4299-8D86-5E60E43EBEA4}" type="pres">
      <dgm:prSet presAssocID="{9A146E29-3E06-4B7A-99D8-81A26C3528D7}" presName="parTxOnlySpace" presStyleCnt="0"/>
      <dgm:spPr/>
    </dgm:pt>
    <dgm:pt modelId="{A88F5084-6AA2-41BA-88C5-D92A64139765}" type="pres">
      <dgm:prSet presAssocID="{194454D8-9F2B-4BEA-B977-B39BDA4FBDB2}" presName="parTxOnly" presStyleLbl="node1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0921DFE-C288-46DD-A7FB-3B81EF399F08}" type="pres">
      <dgm:prSet presAssocID="{A45348FC-60DC-4661-B608-DABBE1349AB8}" presName="parTxOnlySpace" presStyleCnt="0"/>
      <dgm:spPr/>
    </dgm:pt>
    <dgm:pt modelId="{6877B63A-E0D4-421A-945D-29C967C386C2}" type="pres">
      <dgm:prSet presAssocID="{5A718B6F-0E87-457A-B958-2F04E52291B3}" presName="parTxOnly" presStyleLbl="node1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7CAD3A-5500-46AD-9F67-3BC52F255439}" type="pres">
      <dgm:prSet presAssocID="{BA3A0DAF-0431-4E9B-876E-523386391BD9}" presName="parTxOnlySpace" presStyleCnt="0"/>
      <dgm:spPr/>
    </dgm:pt>
    <dgm:pt modelId="{7682D516-E433-4C14-8069-CFE2874A6853}" type="pres">
      <dgm:prSet presAssocID="{79D24154-1DA7-4CE0-ADF3-CDF19CA6A73B}" presName="parTxOnly" presStyleLbl="node1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9E86205-E2B8-4AC3-BEC7-383E923B8E1A}" type="pres">
      <dgm:prSet presAssocID="{52CFF494-374E-4265-A7C0-C7826CC68500}" presName="parTxOnlySpace" presStyleCnt="0"/>
      <dgm:spPr/>
    </dgm:pt>
    <dgm:pt modelId="{21F14039-8DBE-4AE0-B08E-6E0D65CDBB35}" type="pres">
      <dgm:prSet presAssocID="{22ABFBB6-FA03-40FE-875E-8E2A09924BBE}" presName="parTxOnly" presStyleLbl="node1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1676C84-C410-4CFD-98B9-FF9C2081E602}" type="pres">
      <dgm:prSet presAssocID="{BD210470-2643-4C34-A99C-D618E27C208F}" presName="parTxOnlySpace" presStyleCnt="0"/>
      <dgm:spPr/>
    </dgm:pt>
    <dgm:pt modelId="{DA3FFBBA-6A3A-41A1-AD0B-022F14432906}" type="pres">
      <dgm:prSet presAssocID="{EBEE47A4-4C58-4B85-AC1B-57DBD0932BEE}" presName="parTxOnly" presStyleLbl="node1" presStyleIdx="7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C0FB544-8BEF-485A-8423-F0C839F2F3A2}" type="pres">
      <dgm:prSet presAssocID="{737966BB-2B10-44D0-B24B-4756D47600ED}" presName="parTxOnlySpace" presStyleCnt="0"/>
      <dgm:spPr/>
    </dgm:pt>
    <dgm:pt modelId="{0B2857B4-0C5D-4AF1-8D78-A246146E4E62}" type="pres">
      <dgm:prSet presAssocID="{874A419F-DCB0-4045-B123-4C33375297D5}" presName="parTxOnly" presStyleLbl="node1" presStyleIdx="8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5B9CB8A-1770-41F6-BE05-4A978CDC64D6}" type="pres">
      <dgm:prSet presAssocID="{C1E2D58B-013C-4300-8537-55E68AB74897}" presName="parTxOnlySpace" presStyleCnt="0"/>
      <dgm:spPr/>
    </dgm:pt>
    <dgm:pt modelId="{CE1210C8-3C7E-4BFC-B7EC-F66B4984FAD8}" type="pres">
      <dgm:prSet presAssocID="{96F7AE09-0A06-43B9-B7F7-47C1B54E1A2D}" presName="parTxOnly" presStyleLbl="node1" presStyleIdx="9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DD1E1AF-56A9-471A-8D84-69194649FE63}" type="pres">
      <dgm:prSet presAssocID="{DD5C931B-2BD0-4126-AECD-7AF756055910}" presName="parTxOnlySpace" presStyleCnt="0"/>
      <dgm:spPr/>
    </dgm:pt>
    <dgm:pt modelId="{AF4735E0-3FD5-4C0E-AEC5-239FE1EDBACA}" type="pres">
      <dgm:prSet presAssocID="{301BC4F8-7194-4F5A-9F3F-48E882265706}" presName="parTxOnly" presStyleLbl="node1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27AADF4-D0BA-47D2-90A0-2F54E0FC325C}" type="pres">
      <dgm:prSet presAssocID="{D9040EB6-7A3A-4CD6-9E93-E5A59E0AC98E}" presName="parTxOnlySpace" presStyleCnt="0"/>
      <dgm:spPr/>
    </dgm:pt>
    <dgm:pt modelId="{419223A9-579D-425B-A16A-F090257DA779}" type="pres">
      <dgm:prSet presAssocID="{6991DB2E-649A-45DD-9D40-7BDF1EB8E9BE}" presName="parTxOnly" presStyleLbl="node1" presStyleIdx="1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7A71ED5-349D-4225-B913-49CC7BC32541}" type="pres">
      <dgm:prSet presAssocID="{6F8780D1-F13A-4EDB-9826-2DEE9FD122C8}" presName="parTxOnlySpace" presStyleCnt="0"/>
      <dgm:spPr/>
    </dgm:pt>
    <dgm:pt modelId="{099DFE27-863B-4466-BEF2-5BE43E005CA2}" type="pres">
      <dgm:prSet presAssocID="{5775086C-5D44-4F7A-A119-12F0C819CD97}" presName="parTxOnly" presStyleLbl="node1" presStyleIdx="1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A6D283E4-4D43-47BB-9D05-55C7AE09B5D4}" srcId="{9DE2F5DD-3CD5-41E9-B7A0-30BB0B298E05}" destId="{5775086C-5D44-4F7A-A119-12F0C819CD97}" srcOrd="12" destOrd="0" parTransId="{294487C2-2E36-4584-BAE9-D68DEFC228DE}" sibTransId="{A33FFE0C-C237-44DF-9BD8-D131E662253F}"/>
    <dgm:cxn modelId="{A7D01BB2-CE46-4D58-A369-D37AEDD3529C}" type="presOf" srcId="{194454D8-9F2B-4BEA-B977-B39BDA4FBDB2}" destId="{A88F5084-6AA2-41BA-88C5-D92A64139765}" srcOrd="0" destOrd="0" presId="urn:microsoft.com/office/officeart/2005/8/layout/chevron1"/>
    <dgm:cxn modelId="{A9407996-6F56-4273-8A41-86D92C14B452}" type="presOf" srcId="{96F7AE09-0A06-43B9-B7F7-47C1B54E1A2D}" destId="{CE1210C8-3C7E-4BFC-B7EC-F66B4984FAD8}" srcOrd="0" destOrd="0" presId="urn:microsoft.com/office/officeart/2005/8/layout/chevron1"/>
    <dgm:cxn modelId="{05FA5D5A-5C44-4800-9C24-E9467E712AE3}" type="presOf" srcId="{79D24154-1DA7-4CE0-ADF3-CDF19CA6A73B}" destId="{7682D516-E433-4C14-8069-CFE2874A6853}" srcOrd="0" destOrd="0" presId="urn:microsoft.com/office/officeart/2005/8/layout/chevron1"/>
    <dgm:cxn modelId="{E0090A81-B256-4AEB-B4D9-D558E54FB14F}" type="presOf" srcId="{301BC4F8-7194-4F5A-9F3F-48E882265706}" destId="{AF4735E0-3FD5-4C0E-AEC5-239FE1EDBACA}" srcOrd="0" destOrd="0" presId="urn:microsoft.com/office/officeart/2005/8/layout/chevron1"/>
    <dgm:cxn modelId="{ED95C6F4-086D-4FBC-8BEA-F82C1AECF47B}" type="presOf" srcId="{5A718B6F-0E87-457A-B958-2F04E52291B3}" destId="{6877B63A-E0D4-421A-945D-29C967C386C2}" srcOrd="0" destOrd="0" presId="urn:microsoft.com/office/officeart/2005/8/layout/chevron1"/>
    <dgm:cxn modelId="{7F26EC8E-0FAE-47E4-8DF9-A0F1CE7FC439}" srcId="{9DE2F5DD-3CD5-41E9-B7A0-30BB0B298E05}" destId="{EBEE47A4-4C58-4B85-AC1B-57DBD0932BEE}" srcOrd="7" destOrd="0" parTransId="{C7C66541-48C9-41D2-A2F2-56D72D6F889D}" sibTransId="{737966BB-2B10-44D0-B24B-4756D47600ED}"/>
    <dgm:cxn modelId="{DD6FC60C-DFD1-493E-8279-3279848A8ED4}" srcId="{9DE2F5DD-3CD5-41E9-B7A0-30BB0B298E05}" destId="{6991DB2E-649A-45DD-9D40-7BDF1EB8E9BE}" srcOrd="11" destOrd="0" parTransId="{DD99C1EB-769B-4673-B12F-6D47DEFB01EB}" sibTransId="{6F8780D1-F13A-4EDB-9826-2DEE9FD122C8}"/>
    <dgm:cxn modelId="{D7B25650-EDE3-4599-ADEC-11F190B18D5E}" srcId="{9DE2F5DD-3CD5-41E9-B7A0-30BB0B298E05}" destId="{7C3D430E-AF28-41A6-95AC-E9B8EB10147D}" srcOrd="1" destOrd="0" parTransId="{004AB8FC-96AE-43E9-A38E-4427C52CEDC7}" sibTransId="{EAE5E8DB-972C-4DA4-A87F-EB9F7401325E}"/>
    <dgm:cxn modelId="{EAC7F876-237D-4969-9503-FAD586F9A116}" srcId="{9DE2F5DD-3CD5-41E9-B7A0-30BB0B298E05}" destId="{301BC4F8-7194-4F5A-9F3F-48E882265706}" srcOrd="10" destOrd="0" parTransId="{85B3BFF1-BA62-4CD7-8004-B936C01D1747}" sibTransId="{D9040EB6-7A3A-4CD6-9E93-E5A59E0AC98E}"/>
    <dgm:cxn modelId="{86D47363-D1AA-4377-9470-76C138AC8E26}" srcId="{9DE2F5DD-3CD5-41E9-B7A0-30BB0B298E05}" destId="{C8820C32-14F3-41FB-9FAC-9F9E7A9DD000}" srcOrd="2" destOrd="0" parTransId="{CB03AB65-93F0-46AE-BC87-FCC23BC47B00}" sibTransId="{9A146E29-3E06-4B7A-99D8-81A26C3528D7}"/>
    <dgm:cxn modelId="{9F102879-D4C6-4D12-905A-16FE0F1AB11C}" srcId="{9DE2F5DD-3CD5-41E9-B7A0-30BB0B298E05}" destId="{A8C8E48D-2A41-448F-BE03-03E10B4CA7AB}" srcOrd="0" destOrd="0" parTransId="{643822DF-43DB-4016-BA89-4156D7A161D0}" sibTransId="{8D3F3CCE-D1A9-42A7-BF4E-9FF33311C537}"/>
    <dgm:cxn modelId="{ABB76FD0-0CC0-41E2-B890-0A5CD8F647C4}" type="presOf" srcId="{874A419F-DCB0-4045-B123-4C33375297D5}" destId="{0B2857B4-0C5D-4AF1-8D78-A246146E4E62}" srcOrd="0" destOrd="0" presId="urn:microsoft.com/office/officeart/2005/8/layout/chevron1"/>
    <dgm:cxn modelId="{7461727E-4BA1-438A-8EE0-ED197E412432}" type="presOf" srcId="{7C3D430E-AF28-41A6-95AC-E9B8EB10147D}" destId="{C5F67D73-9DDD-4383-8031-2B4F43D84AAE}" srcOrd="0" destOrd="0" presId="urn:microsoft.com/office/officeart/2005/8/layout/chevron1"/>
    <dgm:cxn modelId="{C3BE30E9-26EF-49FC-B705-AE2633F29EF1}" type="presOf" srcId="{9DE2F5DD-3CD5-41E9-B7A0-30BB0B298E05}" destId="{D447CCEC-29DC-4FF8-B511-FED81B7B3495}" srcOrd="0" destOrd="0" presId="urn:microsoft.com/office/officeart/2005/8/layout/chevron1"/>
    <dgm:cxn modelId="{77A4D526-F6CF-4185-8B14-69B4D32D63A4}" srcId="{9DE2F5DD-3CD5-41E9-B7A0-30BB0B298E05}" destId="{79D24154-1DA7-4CE0-ADF3-CDF19CA6A73B}" srcOrd="5" destOrd="0" parTransId="{2A0351FE-90E3-4A2E-B9E5-832C0B9DDB64}" sibTransId="{52CFF494-374E-4265-A7C0-C7826CC68500}"/>
    <dgm:cxn modelId="{9CC30120-1301-42AD-9FCB-8287511E83D3}" srcId="{9DE2F5DD-3CD5-41E9-B7A0-30BB0B298E05}" destId="{194454D8-9F2B-4BEA-B977-B39BDA4FBDB2}" srcOrd="3" destOrd="0" parTransId="{BE683707-3D79-4D21-B9A3-9518944C1CE2}" sibTransId="{A45348FC-60DC-4661-B608-DABBE1349AB8}"/>
    <dgm:cxn modelId="{EAF63D5B-80AB-4C21-872E-5C71BB31E8FB}" srcId="{9DE2F5DD-3CD5-41E9-B7A0-30BB0B298E05}" destId="{22ABFBB6-FA03-40FE-875E-8E2A09924BBE}" srcOrd="6" destOrd="0" parTransId="{496C41CE-21E8-4C51-ABD9-4B34366E1732}" sibTransId="{BD210470-2643-4C34-A99C-D618E27C208F}"/>
    <dgm:cxn modelId="{D56EAE7D-289E-4221-B808-E8FCFAD0D305}" type="presOf" srcId="{6991DB2E-649A-45DD-9D40-7BDF1EB8E9BE}" destId="{419223A9-579D-425B-A16A-F090257DA779}" srcOrd="0" destOrd="0" presId="urn:microsoft.com/office/officeart/2005/8/layout/chevron1"/>
    <dgm:cxn modelId="{65C646B4-778A-4E7D-A71B-7176494308DD}" type="presOf" srcId="{EBEE47A4-4C58-4B85-AC1B-57DBD0932BEE}" destId="{DA3FFBBA-6A3A-41A1-AD0B-022F14432906}" srcOrd="0" destOrd="0" presId="urn:microsoft.com/office/officeart/2005/8/layout/chevron1"/>
    <dgm:cxn modelId="{E5750FC1-8968-4F13-AA88-203A51DACF65}" srcId="{9DE2F5DD-3CD5-41E9-B7A0-30BB0B298E05}" destId="{874A419F-DCB0-4045-B123-4C33375297D5}" srcOrd="8" destOrd="0" parTransId="{00A54CF4-9E34-4E4C-B457-071D69C01CEC}" sibTransId="{C1E2D58B-013C-4300-8537-55E68AB74897}"/>
    <dgm:cxn modelId="{F0992FC9-A4C1-425A-9F27-D09666B9A739}" type="presOf" srcId="{22ABFBB6-FA03-40FE-875E-8E2A09924BBE}" destId="{21F14039-8DBE-4AE0-B08E-6E0D65CDBB35}" srcOrd="0" destOrd="0" presId="urn:microsoft.com/office/officeart/2005/8/layout/chevron1"/>
    <dgm:cxn modelId="{A5C93B83-6100-4FDF-833D-37A2C30CAAC1}" type="presOf" srcId="{5775086C-5D44-4F7A-A119-12F0C819CD97}" destId="{099DFE27-863B-4466-BEF2-5BE43E005CA2}" srcOrd="0" destOrd="0" presId="urn:microsoft.com/office/officeart/2005/8/layout/chevron1"/>
    <dgm:cxn modelId="{801458E1-7F94-483E-816D-BF7E148FF0DF}" srcId="{9DE2F5DD-3CD5-41E9-B7A0-30BB0B298E05}" destId="{5A718B6F-0E87-457A-B958-2F04E52291B3}" srcOrd="4" destOrd="0" parTransId="{C4B34BC2-6BC1-422B-AE7D-B1810451B95D}" sibTransId="{BA3A0DAF-0431-4E9B-876E-523386391BD9}"/>
    <dgm:cxn modelId="{9FBE09F9-6C18-4369-9CEC-4A0DB08A29D5}" type="presOf" srcId="{A8C8E48D-2A41-448F-BE03-03E10B4CA7AB}" destId="{BB021B33-964E-4F4B-B3D7-D4F9A0411E58}" srcOrd="0" destOrd="0" presId="urn:microsoft.com/office/officeart/2005/8/layout/chevron1"/>
    <dgm:cxn modelId="{A33956A0-884D-4A94-81B4-25A63C4665DB}" type="presOf" srcId="{C8820C32-14F3-41FB-9FAC-9F9E7A9DD000}" destId="{8DF04F2B-6238-47D1-A330-74C16B5D7D57}" srcOrd="0" destOrd="0" presId="urn:microsoft.com/office/officeart/2005/8/layout/chevron1"/>
    <dgm:cxn modelId="{62F80E42-CC53-409E-8E30-6986F1A4250A}" srcId="{9DE2F5DD-3CD5-41E9-B7A0-30BB0B298E05}" destId="{96F7AE09-0A06-43B9-B7F7-47C1B54E1A2D}" srcOrd="9" destOrd="0" parTransId="{C0CF1E8A-5008-4960-AA98-E3F6EBB6AAE3}" sibTransId="{DD5C931B-2BD0-4126-AECD-7AF756055910}"/>
    <dgm:cxn modelId="{316B5158-46F6-428D-9E32-C72E84D4A469}" type="presParOf" srcId="{D447CCEC-29DC-4FF8-B511-FED81B7B3495}" destId="{BB021B33-964E-4F4B-B3D7-D4F9A0411E58}" srcOrd="0" destOrd="0" presId="urn:microsoft.com/office/officeart/2005/8/layout/chevron1"/>
    <dgm:cxn modelId="{4F5CEB77-6126-4907-B598-A8201AC473BB}" type="presParOf" srcId="{D447CCEC-29DC-4FF8-B511-FED81B7B3495}" destId="{BE07CE8D-354E-45A6-96A6-B7560DF185BD}" srcOrd="1" destOrd="0" presId="urn:microsoft.com/office/officeart/2005/8/layout/chevron1"/>
    <dgm:cxn modelId="{11AEFAD1-3797-4E6D-B680-B5F0DC40802B}" type="presParOf" srcId="{D447CCEC-29DC-4FF8-B511-FED81B7B3495}" destId="{C5F67D73-9DDD-4383-8031-2B4F43D84AAE}" srcOrd="2" destOrd="0" presId="urn:microsoft.com/office/officeart/2005/8/layout/chevron1"/>
    <dgm:cxn modelId="{DA8A01B7-27B5-403C-9EF3-1B3E50FB3A0E}" type="presParOf" srcId="{D447CCEC-29DC-4FF8-B511-FED81B7B3495}" destId="{74BA565A-7C3F-4D14-9028-118BEB5ACC41}" srcOrd="3" destOrd="0" presId="urn:microsoft.com/office/officeart/2005/8/layout/chevron1"/>
    <dgm:cxn modelId="{721CBB9E-148E-4239-A3F4-E21AD7267C6A}" type="presParOf" srcId="{D447CCEC-29DC-4FF8-B511-FED81B7B3495}" destId="{8DF04F2B-6238-47D1-A330-74C16B5D7D57}" srcOrd="4" destOrd="0" presId="urn:microsoft.com/office/officeart/2005/8/layout/chevron1"/>
    <dgm:cxn modelId="{889D7A7A-4EDD-4883-88A9-D9FF29ED0112}" type="presParOf" srcId="{D447CCEC-29DC-4FF8-B511-FED81B7B3495}" destId="{87D17647-EF5A-4299-8D86-5E60E43EBEA4}" srcOrd="5" destOrd="0" presId="urn:microsoft.com/office/officeart/2005/8/layout/chevron1"/>
    <dgm:cxn modelId="{EE76D6FC-FDF4-41EE-A566-BBA14C8ABB51}" type="presParOf" srcId="{D447CCEC-29DC-4FF8-B511-FED81B7B3495}" destId="{A88F5084-6AA2-41BA-88C5-D92A64139765}" srcOrd="6" destOrd="0" presId="urn:microsoft.com/office/officeart/2005/8/layout/chevron1"/>
    <dgm:cxn modelId="{D3063CFF-44C5-4682-8DCC-93453949DE5B}" type="presParOf" srcId="{D447CCEC-29DC-4FF8-B511-FED81B7B3495}" destId="{20921DFE-C288-46DD-A7FB-3B81EF399F08}" srcOrd="7" destOrd="0" presId="urn:microsoft.com/office/officeart/2005/8/layout/chevron1"/>
    <dgm:cxn modelId="{6CD5AEFA-E02B-4EF9-8567-B5577E109702}" type="presParOf" srcId="{D447CCEC-29DC-4FF8-B511-FED81B7B3495}" destId="{6877B63A-E0D4-421A-945D-29C967C386C2}" srcOrd="8" destOrd="0" presId="urn:microsoft.com/office/officeart/2005/8/layout/chevron1"/>
    <dgm:cxn modelId="{16B86DB1-04C5-43A1-995E-72744528BC82}" type="presParOf" srcId="{D447CCEC-29DC-4FF8-B511-FED81B7B3495}" destId="{C67CAD3A-5500-46AD-9F67-3BC52F255439}" srcOrd="9" destOrd="0" presId="urn:microsoft.com/office/officeart/2005/8/layout/chevron1"/>
    <dgm:cxn modelId="{074CC67B-0186-4995-BF9D-A3590A3A23E1}" type="presParOf" srcId="{D447CCEC-29DC-4FF8-B511-FED81B7B3495}" destId="{7682D516-E433-4C14-8069-CFE2874A6853}" srcOrd="10" destOrd="0" presId="urn:microsoft.com/office/officeart/2005/8/layout/chevron1"/>
    <dgm:cxn modelId="{BC126035-589F-490A-8827-537EA133F66E}" type="presParOf" srcId="{D447CCEC-29DC-4FF8-B511-FED81B7B3495}" destId="{79E86205-E2B8-4AC3-BEC7-383E923B8E1A}" srcOrd="11" destOrd="0" presId="urn:microsoft.com/office/officeart/2005/8/layout/chevron1"/>
    <dgm:cxn modelId="{D99A75DF-3059-4951-B81D-9147BE7556DD}" type="presParOf" srcId="{D447CCEC-29DC-4FF8-B511-FED81B7B3495}" destId="{21F14039-8DBE-4AE0-B08E-6E0D65CDBB35}" srcOrd="12" destOrd="0" presId="urn:microsoft.com/office/officeart/2005/8/layout/chevron1"/>
    <dgm:cxn modelId="{71B45BF3-1537-44D5-A901-0869FA133850}" type="presParOf" srcId="{D447CCEC-29DC-4FF8-B511-FED81B7B3495}" destId="{A1676C84-C410-4CFD-98B9-FF9C2081E602}" srcOrd="13" destOrd="0" presId="urn:microsoft.com/office/officeart/2005/8/layout/chevron1"/>
    <dgm:cxn modelId="{EBE9AEC7-1D73-4BB0-846A-1215BD1927F0}" type="presParOf" srcId="{D447CCEC-29DC-4FF8-B511-FED81B7B3495}" destId="{DA3FFBBA-6A3A-41A1-AD0B-022F14432906}" srcOrd="14" destOrd="0" presId="urn:microsoft.com/office/officeart/2005/8/layout/chevron1"/>
    <dgm:cxn modelId="{15B3FBF1-10C3-4DB6-AE1F-A2C44ADFB516}" type="presParOf" srcId="{D447CCEC-29DC-4FF8-B511-FED81B7B3495}" destId="{6C0FB544-8BEF-485A-8423-F0C839F2F3A2}" srcOrd="15" destOrd="0" presId="urn:microsoft.com/office/officeart/2005/8/layout/chevron1"/>
    <dgm:cxn modelId="{5A992C56-49F1-4DE0-8F1D-AAEB168B2A16}" type="presParOf" srcId="{D447CCEC-29DC-4FF8-B511-FED81B7B3495}" destId="{0B2857B4-0C5D-4AF1-8D78-A246146E4E62}" srcOrd="16" destOrd="0" presId="urn:microsoft.com/office/officeart/2005/8/layout/chevron1"/>
    <dgm:cxn modelId="{43D735D7-4BC1-419C-999F-DA16252EA980}" type="presParOf" srcId="{D447CCEC-29DC-4FF8-B511-FED81B7B3495}" destId="{85B9CB8A-1770-41F6-BE05-4A978CDC64D6}" srcOrd="17" destOrd="0" presId="urn:microsoft.com/office/officeart/2005/8/layout/chevron1"/>
    <dgm:cxn modelId="{96555DBA-71E1-44DF-BA55-33B5A1B7DC70}" type="presParOf" srcId="{D447CCEC-29DC-4FF8-B511-FED81B7B3495}" destId="{CE1210C8-3C7E-4BFC-B7EC-F66B4984FAD8}" srcOrd="18" destOrd="0" presId="urn:microsoft.com/office/officeart/2005/8/layout/chevron1"/>
    <dgm:cxn modelId="{C4DA2EE2-84C2-4EF8-A151-850B005443DC}" type="presParOf" srcId="{D447CCEC-29DC-4FF8-B511-FED81B7B3495}" destId="{BDD1E1AF-56A9-471A-8D84-69194649FE63}" srcOrd="19" destOrd="0" presId="urn:microsoft.com/office/officeart/2005/8/layout/chevron1"/>
    <dgm:cxn modelId="{BFC0A04A-8863-4E15-A2CD-73386A5D1556}" type="presParOf" srcId="{D447CCEC-29DC-4FF8-B511-FED81B7B3495}" destId="{AF4735E0-3FD5-4C0E-AEC5-239FE1EDBACA}" srcOrd="20" destOrd="0" presId="urn:microsoft.com/office/officeart/2005/8/layout/chevron1"/>
    <dgm:cxn modelId="{39350757-61A8-4916-B946-3CD893562D08}" type="presParOf" srcId="{D447CCEC-29DC-4FF8-B511-FED81B7B3495}" destId="{027AADF4-D0BA-47D2-90A0-2F54E0FC325C}" srcOrd="21" destOrd="0" presId="urn:microsoft.com/office/officeart/2005/8/layout/chevron1"/>
    <dgm:cxn modelId="{C59DF6F0-C54F-4C31-979C-219701A0CA86}" type="presParOf" srcId="{D447CCEC-29DC-4FF8-B511-FED81B7B3495}" destId="{419223A9-579D-425B-A16A-F090257DA779}" srcOrd="22" destOrd="0" presId="urn:microsoft.com/office/officeart/2005/8/layout/chevron1"/>
    <dgm:cxn modelId="{B53E3A62-F3B7-46A6-A48F-6AE8E045A397}" type="presParOf" srcId="{D447CCEC-29DC-4FF8-B511-FED81B7B3495}" destId="{37A71ED5-349D-4225-B913-49CC7BC32541}" srcOrd="23" destOrd="0" presId="urn:microsoft.com/office/officeart/2005/8/layout/chevron1"/>
    <dgm:cxn modelId="{2C873E0C-C1B0-46ED-85E8-4FC12B8039AE}" type="presParOf" srcId="{D447CCEC-29DC-4FF8-B511-FED81B7B3495}" destId="{099DFE27-863B-4466-BEF2-5BE43E005CA2}" srcOrd="2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E2F5DD-3CD5-41E9-B7A0-30BB0B298E05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A8C8E48D-2A41-448F-BE03-03E10B4CA7AB}">
      <dgm:prSet phldrT="[Teksti]"/>
      <dgm:spPr/>
      <dgm:t>
        <a:bodyPr/>
        <a:lstStyle/>
        <a:p>
          <a:r>
            <a:rPr lang="fi-FI" dirty="0" smtClean="0"/>
            <a:t>Joulu</a:t>
          </a:r>
          <a:endParaRPr lang="fi-FI" dirty="0"/>
        </a:p>
      </dgm:t>
    </dgm:pt>
    <dgm:pt modelId="{643822DF-43DB-4016-BA89-4156D7A161D0}" type="parTrans" cxnId="{9F102879-D4C6-4D12-905A-16FE0F1AB11C}">
      <dgm:prSet/>
      <dgm:spPr/>
      <dgm:t>
        <a:bodyPr/>
        <a:lstStyle/>
        <a:p>
          <a:endParaRPr lang="fi-FI"/>
        </a:p>
      </dgm:t>
    </dgm:pt>
    <dgm:pt modelId="{8D3F3CCE-D1A9-42A7-BF4E-9FF33311C537}" type="sibTrans" cxnId="{9F102879-D4C6-4D12-905A-16FE0F1AB11C}">
      <dgm:prSet/>
      <dgm:spPr/>
      <dgm:t>
        <a:bodyPr/>
        <a:lstStyle/>
        <a:p>
          <a:endParaRPr lang="fi-FI"/>
        </a:p>
      </dgm:t>
    </dgm:pt>
    <dgm:pt modelId="{C8820C32-14F3-41FB-9FAC-9F9E7A9DD000}">
      <dgm:prSet phldrT="[Teksti]"/>
      <dgm:spPr/>
      <dgm:t>
        <a:bodyPr/>
        <a:lstStyle/>
        <a:p>
          <a:r>
            <a:rPr lang="fi-FI" dirty="0" smtClean="0"/>
            <a:t>Helmi</a:t>
          </a:r>
          <a:endParaRPr lang="fi-FI" dirty="0"/>
        </a:p>
      </dgm:t>
    </dgm:pt>
    <dgm:pt modelId="{CB03AB65-93F0-46AE-BC87-FCC23BC47B00}" type="parTrans" cxnId="{86D47363-D1AA-4377-9470-76C138AC8E26}">
      <dgm:prSet/>
      <dgm:spPr/>
      <dgm:t>
        <a:bodyPr/>
        <a:lstStyle/>
        <a:p>
          <a:endParaRPr lang="fi-FI"/>
        </a:p>
      </dgm:t>
    </dgm:pt>
    <dgm:pt modelId="{9A146E29-3E06-4B7A-99D8-81A26C3528D7}" type="sibTrans" cxnId="{86D47363-D1AA-4377-9470-76C138AC8E26}">
      <dgm:prSet/>
      <dgm:spPr/>
      <dgm:t>
        <a:bodyPr/>
        <a:lstStyle/>
        <a:p>
          <a:endParaRPr lang="fi-FI"/>
        </a:p>
      </dgm:t>
    </dgm:pt>
    <dgm:pt modelId="{22ABFBB6-FA03-40FE-875E-8E2A09924BBE}">
      <dgm:prSet phldrT="[Teksti]"/>
      <dgm:spPr/>
      <dgm:t>
        <a:bodyPr/>
        <a:lstStyle/>
        <a:p>
          <a:r>
            <a:rPr lang="fi-FI" dirty="0" smtClean="0"/>
            <a:t>Kesä</a:t>
          </a:r>
          <a:endParaRPr lang="fi-FI" dirty="0"/>
        </a:p>
      </dgm:t>
    </dgm:pt>
    <dgm:pt modelId="{496C41CE-21E8-4C51-ABD9-4B34366E1732}" type="parTrans" cxnId="{EAF63D5B-80AB-4C21-872E-5C71BB31E8FB}">
      <dgm:prSet/>
      <dgm:spPr/>
      <dgm:t>
        <a:bodyPr/>
        <a:lstStyle/>
        <a:p>
          <a:endParaRPr lang="fi-FI"/>
        </a:p>
      </dgm:t>
    </dgm:pt>
    <dgm:pt modelId="{BD210470-2643-4C34-A99C-D618E27C208F}" type="sibTrans" cxnId="{EAF63D5B-80AB-4C21-872E-5C71BB31E8FB}">
      <dgm:prSet/>
      <dgm:spPr/>
      <dgm:t>
        <a:bodyPr/>
        <a:lstStyle/>
        <a:p>
          <a:endParaRPr lang="fi-FI"/>
        </a:p>
      </dgm:t>
    </dgm:pt>
    <dgm:pt modelId="{194454D8-9F2B-4BEA-B977-B39BDA4FBDB2}">
      <dgm:prSet phldrT="[Teksti]"/>
      <dgm:spPr/>
      <dgm:t>
        <a:bodyPr/>
        <a:lstStyle/>
        <a:p>
          <a:r>
            <a:rPr lang="fi-FI" dirty="0" err="1" smtClean="0"/>
            <a:t>Maalis</a:t>
          </a:r>
          <a:endParaRPr lang="fi-FI" dirty="0"/>
        </a:p>
      </dgm:t>
    </dgm:pt>
    <dgm:pt modelId="{BE683707-3D79-4D21-B9A3-9518944C1CE2}" type="parTrans" cxnId="{9CC30120-1301-42AD-9FCB-8287511E83D3}">
      <dgm:prSet/>
      <dgm:spPr/>
      <dgm:t>
        <a:bodyPr/>
        <a:lstStyle/>
        <a:p>
          <a:endParaRPr lang="fi-FI"/>
        </a:p>
      </dgm:t>
    </dgm:pt>
    <dgm:pt modelId="{A45348FC-60DC-4661-B608-DABBE1349AB8}" type="sibTrans" cxnId="{9CC30120-1301-42AD-9FCB-8287511E83D3}">
      <dgm:prSet/>
      <dgm:spPr/>
      <dgm:t>
        <a:bodyPr/>
        <a:lstStyle/>
        <a:p>
          <a:endParaRPr lang="fi-FI"/>
        </a:p>
      </dgm:t>
    </dgm:pt>
    <dgm:pt modelId="{79D24154-1DA7-4CE0-ADF3-CDF19CA6A73B}">
      <dgm:prSet phldrT="[Teksti]"/>
      <dgm:spPr/>
      <dgm:t>
        <a:bodyPr/>
        <a:lstStyle/>
        <a:p>
          <a:r>
            <a:rPr lang="fi-FI" dirty="0" smtClean="0"/>
            <a:t>Touko</a:t>
          </a:r>
          <a:endParaRPr lang="fi-FI" dirty="0"/>
        </a:p>
      </dgm:t>
    </dgm:pt>
    <dgm:pt modelId="{2A0351FE-90E3-4A2E-B9E5-832C0B9DDB64}" type="parTrans" cxnId="{77A4D526-F6CF-4185-8B14-69B4D32D63A4}">
      <dgm:prSet/>
      <dgm:spPr/>
      <dgm:t>
        <a:bodyPr/>
        <a:lstStyle/>
        <a:p>
          <a:endParaRPr lang="fi-FI"/>
        </a:p>
      </dgm:t>
    </dgm:pt>
    <dgm:pt modelId="{52CFF494-374E-4265-A7C0-C7826CC68500}" type="sibTrans" cxnId="{77A4D526-F6CF-4185-8B14-69B4D32D63A4}">
      <dgm:prSet/>
      <dgm:spPr/>
      <dgm:t>
        <a:bodyPr/>
        <a:lstStyle/>
        <a:p>
          <a:endParaRPr lang="fi-FI"/>
        </a:p>
      </dgm:t>
    </dgm:pt>
    <dgm:pt modelId="{5A718B6F-0E87-457A-B958-2F04E52291B3}">
      <dgm:prSet phldrT="[Teksti]"/>
      <dgm:spPr/>
      <dgm:t>
        <a:bodyPr/>
        <a:lstStyle/>
        <a:p>
          <a:r>
            <a:rPr lang="fi-FI" smtClean="0"/>
            <a:t>Huhti</a:t>
          </a:r>
          <a:endParaRPr lang="fi-FI" dirty="0"/>
        </a:p>
      </dgm:t>
    </dgm:pt>
    <dgm:pt modelId="{C4B34BC2-6BC1-422B-AE7D-B1810451B95D}" type="parTrans" cxnId="{801458E1-7F94-483E-816D-BF7E148FF0DF}">
      <dgm:prSet/>
      <dgm:spPr/>
      <dgm:t>
        <a:bodyPr/>
        <a:lstStyle/>
        <a:p>
          <a:endParaRPr lang="fi-FI"/>
        </a:p>
      </dgm:t>
    </dgm:pt>
    <dgm:pt modelId="{BA3A0DAF-0431-4E9B-876E-523386391BD9}" type="sibTrans" cxnId="{801458E1-7F94-483E-816D-BF7E148FF0DF}">
      <dgm:prSet/>
      <dgm:spPr/>
      <dgm:t>
        <a:bodyPr/>
        <a:lstStyle/>
        <a:p>
          <a:endParaRPr lang="fi-FI"/>
        </a:p>
      </dgm:t>
    </dgm:pt>
    <dgm:pt modelId="{EBEE47A4-4C58-4B85-AC1B-57DBD0932BEE}">
      <dgm:prSet phldrT="[Teksti]"/>
      <dgm:spPr/>
      <dgm:t>
        <a:bodyPr/>
        <a:lstStyle/>
        <a:p>
          <a:r>
            <a:rPr lang="fi-FI" dirty="0" smtClean="0"/>
            <a:t>Heinä</a:t>
          </a:r>
          <a:endParaRPr lang="fi-FI" dirty="0"/>
        </a:p>
      </dgm:t>
    </dgm:pt>
    <dgm:pt modelId="{C7C66541-48C9-41D2-A2F2-56D72D6F889D}" type="parTrans" cxnId="{7F26EC8E-0FAE-47E4-8DF9-A0F1CE7FC439}">
      <dgm:prSet/>
      <dgm:spPr/>
      <dgm:t>
        <a:bodyPr/>
        <a:lstStyle/>
        <a:p>
          <a:endParaRPr lang="fi-FI"/>
        </a:p>
      </dgm:t>
    </dgm:pt>
    <dgm:pt modelId="{737966BB-2B10-44D0-B24B-4756D47600ED}" type="sibTrans" cxnId="{7F26EC8E-0FAE-47E4-8DF9-A0F1CE7FC439}">
      <dgm:prSet/>
      <dgm:spPr/>
      <dgm:t>
        <a:bodyPr/>
        <a:lstStyle/>
        <a:p>
          <a:endParaRPr lang="fi-FI"/>
        </a:p>
      </dgm:t>
    </dgm:pt>
    <dgm:pt modelId="{874A419F-DCB0-4045-B123-4C33375297D5}">
      <dgm:prSet phldrT="[Teksti]"/>
      <dgm:spPr/>
      <dgm:t>
        <a:bodyPr/>
        <a:lstStyle/>
        <a:p>
          <a:r>
            <a:rPr lang="fi-FI" dirty="0" smtClean="0"/>
            <a:t>Elo</a:t>
          </a:r>
          <a:endParaRPr lang="fi-FI" dirty="0"/>
        </a:p>
      </dgm:t>
    </dgm:pt>
    <dgm:pt modelId="{00A54CF4-9E34-4E4C-B457-071D69C01CEC}" type="parTrans" cxnId="{E5750FC1-8968-4F13-AA88-203A51DACF65}">
      <dgm:prSet/>
      <dgm:spPr/>
      <dgm:t>
        <a:bodyPr/>
        <a:lstStyle/>
        <a:p>
          <a:endParaRPr lang="fi-FI"/>
        </a:p>
      </dgm:t>
    </dgm:pt>
    <dgm:pt modelId="{C1E2D58B-013C-4300-8537-55E68AB74897}" type="sibTrans" cxnId="{E5750FC1-8968-4F13-AA88-203A51DACF65}">
      <dgm:prSet/>
      <dgm:spPr/>
      <dgm:t>
        <a:bodyPr/>
        <a:lstStyle/>
        <a:p>
          <a:endParaRPr lang="fi-FI"/>
        </a:p>
      </dgm:t>
    </dgm:pt>
    <dgm:pt modelId="{96F7AE09-0A06-43B9-B7F7-47C1B54E1A2D}">
      <dgm:prSet phldrT="[Teksti]"/>
      <dgm:spPr/>
      <dgm:t>
        <a:bodyPr/>
        <a:lstStyle/>
        <a:p>
          <a:r>
            <a:rPr lang="fi-FI" dirty="0" smtClean="0"/>
            <a:t>Syys</a:t>
          </a:r>
          <a:endParaRPr lang="fi-FI" dirty="0"/>
        </a:p>
      </dgm:t>
    </dgm:pt>
    <dgm:pt modelId="{C0CF1E8A-5008-4960-AA98-E3F6EBB6AAE3}" type="parTrans" cxnId="{62F80E42-CC53-409E-8E30-6986F1A4250A}">
      <dgm:prSet/>
      <dgm:spPr/>
      <dgm:t>
        <a:bodyPr/>
        <a:lstStyle/>
        <a:p>
          <a:endParaRPr lang="fi-FI"/>
        </a:p>
      </dgm:t>
    </dgm:pt>
    <dgm:pt modelId="{DD5C931B-2BD0-4126-AECD-7AF756055910}" type="sibTrans" cxnId="{62F80E42-CC53-409E-8E30-6986F1A4250A}">
      <dgm:prSet/>
      <dgm:spPr/>
      <dgm:t>
        <a:bodyPr/>
        <a:lstStyle/>
        <a:p>
          <a:endParaRPr lang="fi-FI"/>
        </a:p>
      </dgm:t>
    </dgm:pt>
    <dgm:pt modelId="{301BC4F8-7194-4F5A-9F3F-48E882265706}">
      <dgm:prSet phldrT="[Teksti]"/>
      <dgm:spPr/>
      <dgm:t>
        <a:bodyPr/>
        <a:lstStyle/>
        <a:p>
          <a:r>
            <a:rPr lang="fi-FI" dirty="0" smtClean="0"/>
            <a:t>Loka</a:t>
          </a:r>
          <a:endParaRPr lang="fi-FI" dirty="0"/>
        </a:p>
      </dgm:t>
    </dgm:pt>
    <dgm:pt modelId="{85B3BFF1-BA62-4CD7-8004-B936C01D1747}" type="parTrans" cxnId="{EAC7F876-237D-4969-9503-FAD586F9A116}">
      <dgm:prSet/>
      <dgm:spPr/>
      <dgm:t>
        <a:bodyPr/>
        <a:lstStyle/>
        <a:p>
          <a:endParaRPr lang="fi-FI"/>
        </a:p>
      </dgm:t>
    </dgm:pt>
    <dgm:pt modelId="{D9040EB6-7A3A-4CD6-9E93-E5A59E0AC98E}" type="sibTrans" cxnId="{EAC7F876-237D-4969-9503-FAD586F9A116}">
      <dgm:prSet/>
      <dgm:spPr/>
      <dgm:t>
        <a:bodyPr/>
        <a:lstStyle/>
        <a:p>
          <a:endParaRPr lang="fi-FI"/>
        </a:p>
      </dgm:t>
    </dgm:pt>
    <dgm:pt modelId="{6991DB2E-649A-45DD-9D40-7BDF1EB8E9BE}">
      <dgm:prSet phldrT="[Teksti]"/>
      <dgm:spPr/>
      <dgm:t>
        <a:bodyPr/>
        <a:lstStyle/>
        <a:p>
          <a:r>
            <a:rPr lang="fi-FI" dirty="0" smtClean="0"/>
            <a:t>Marras</a:t>
          </a:r>
          <a:endParaRPr lang="fi-FI" dirty="0"/>
        </a:p>
      </dgm:t>
    </dgm:pt>
    <dgm:pt modelId="{DD99C1EB-769B-4673-B12F-6D47DEFB01EB}" type="parTrans" cxnId="{DD6FC60C-DFD1-493E-8279-3279848A8ED4}">
      <dgm:prSet/>
      <dgm:spPr/>
      <dgm:t>
        <a:bodyPr/>
        <a:lstStyle/>
        <a:p>
          <a:endParaRPr lang="fi-FI"/>
        </a:p>
      </dgm:t>
    </dgm:pt>
    <dgm:pt modelId="{6F8780D1-F13A-4EDB-9826-2DEE9FD122C8}" type="sibTrans" cxnId="{DD6FC60C-DFD1-493E-8279-3279848A8ED4}">
      <dgm:prSet/>
      <dgm:spPr/>
      <dgm:t>
        <a:bodyPr/>
        <a:lstStyle/>
        <a:p>
          <a:endParaRPr lang="fi-FI"/>
        </a:p>
      </dgm:t>
    </dgm:pt>
    <dgm:pt modelId="{5775086C-5D44-4F7A-A119-12F0C819CD97}">
      <dgm:prSet phldrT="[Teksti]"/>
      <dgm:spPr/>
      <dgm:t>
        <a:bodyPr/>
        <a:lstStyle/>
        <a:p>
          <a:r>
            <a:rPr lang="fi-FI" smtClean="0"/>
            <a:t>Joulu</a:t>
          </a:r>
          <a:endParaRPr lang="fi-FI" dirty="0"/>
        </a:p>
      </dgm:t>
    </dgm:pt>
    <dgm:pt modelId="{294487C2-2E36-4584-BAE9-D68DEFC228DE}" type="parTrans" cxnId="{A6D283E4-4D43-47BB-9D05-55C7AE09B5D4}">
      <dgm:prSet/>
      <dgm:spPr/>
      <dgm:t>
        <a:bodyPr/>
        <a:lstStyle/>
        <a:p>
          <a:endParaRPr lang="fi-FI"/>
        </a:p>
      </dgm:t>
    </dgm:pt>
    <dgm:pt modelId="{A33FFE0C-C237-44DF-9BD8-D131E662253F}" type="sibTrans" cxnId="{A6D283E4-4D43-47BB-9D05-55C7AE09B5D4}">
      <dgm:prSet/>
      <dgm:spPr/>
      <dgm:t>
        <a:bodyPr/>
        <a:lstStyle/>
        <a:p>
          <a:endParaRPr lang="fi-FI"/>
        </a:p>
      </dgm:t>
    </dgm:pt>
    <dgm:pt modelId="{7C3D430E-AF28-41A6-95AC-E9B8EB10147D}">
      <dgm:prSet phldrT="[Teksti]"/>
      <dgm:spPr/>
      <dgm:t>
        <a:bodyPr/>
        <a:lstStyle/>
        <a:p>
          <a:r>
            <a:rPr lang="fi-FI" smtClean="0"/>
            <a:t>Tammi</a:t>
          </a:r>
          <a:endParaRPr lang="fi-FI" dirty="0"/>
        </a:p>
      </dgm:t>
    </dgm:pt>
    <dgm:pt modelId="{004AB8FC-96AE-43E9-A38E-4427C52CEDC7}" type="parTrans" cxnId="{D7B25650-EDE3-4599-ADEC-11F190B18D5E}">
      <dgm:prSet/>
      <dgm:spPr/>
      <dgm:t>
        <a:bodyPr/>
        <a:lstStyle/>
        <a:p>
          <a:endParaRPr lang="fi-FI"/>
        </a:p>
      </dgm:t>
    </dgm:pt>
    <dgm:pt modelId="{EAE5E8DB-972C-4DA4-A87F-EB9F7401325E}" type="sibTrans" cxnId="{D7B25650-EDE3-4599-ADEC-11F190B18D5E}">
      <dgm:prSet/>
      <dgm:spPr/>
      <dgm:t>
        <a:bodyPr/>
        <a:lstStyle/>
        <a:p>
          <a:endParaRPr lang="fi-FI"/>
        </a:p>
      </dgm:t>
    </dgm:pt>
    <dgm:pt modelId="{D447CCEC-29DC-4FF8-B511-FED81B7B3495}" type="pres">
      <dgm:prSet presAssocID="{9DE2F5DD-3CD5-41E9-B7A0-30BB0B298E05}" presName="Name0" presStyleCnt="0">
        <dgm:presLayoutVars>
          <dgm:dir/>
          <dgm:animLvl val="lvl"/>
          <dgm:resizeHandles val="exact"/>
        </dgm:presLayoutVars>
      </dgm:prSet>
      <dgm:spPr/>
    </dgm:pt>
    <dgm:pt modelId="{BB021B33-964E-4F4B-B3D7-D4F9A0411E58}" type="pres">
      <dgm:prSet presAssocID="{A8C8E48D-2A41-448F-BE03-03E10B4CA7AB}" presName="parTxOnly" presStyleLbl="node1" presStyleIdx="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E07CE8D-354E-45A6-96A6-B7560DF185BD}" type="pres">
      <dgm:prSet presAssocID="{8D3F3CCE-D1A9-42A7-BF4E-9FF33311C537}" presName="parTxOnlySpace" presStyleCnt="0"/>
      <dgm:spPr/>
    </dgm:pt>
    <dgm:pt modelId="{C5F67D73-9DDD-4383-8031-2B4F43D84AAE}" type="pres">
      <dgm:prSet presAssocID="{7C3D430E-AF28-41A6-95AC-E9B8EB10147D}" presName="parTxOnly" presStyleLbl="node1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BA565A-7C3F-4D14-9028-118BEB5ACC41}" type="pres">
      <dgm:prSet presAssocID="{EAE5E8DB-972C-4DA4-A87F-EB9F7401325E}" presName="parTxOnlySpace" presStyleCnt="0"/>
      <dgm:spPr/>
    </dgm:pt>
    <dgm:pt modelId="{8DF04F2B-6238-47D1-A330-74C16B5D7D57}" type="pres">
      <dgm:prSet presAssocID="{C8820C32-14F3-41FB-9FAC-9F9E7A9DD000}" presName="parTxOnly" presStyleLbl="node1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7D17647-EF5A-4299-8D86-5E60E43EBEA4}" type="pres">
      <dgm:prSet presAssocID="{9A146E29-3E06-4B7A-99D8-81A26C3528D7}" presName="parTxOnlySpace" presStyleCnt="0"/>
      <dgm:spPr/>
    </dgm:pt>
    <dgm:pt modelId="{A88F5084-6AA2-41BA-88C5-D92A64139765}" type="pres">
      <dgm:prSet presAssocID="{194454D8-9F2B-4BEA-B977-B39BDA4FBDB2}" presName="parTxOnly" presStyleLbl="node1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0921DFE-C288-46DD-A7FB-3B81EF399F08}" type="pres">
      <dgm:prSet presAssocID="{A45348FC-60DC-4661-B608-DABBE1349AB8}" presName="parTxOnlySpace" presStyleCnt="0"/>
      <dgm:spPr/>
    </dgm:pt>
    <dgm:pt modelId="{6877B63A-E0D4-421A-945D-29C967C386C2}" type="pres">
      <dgm:prSet presAssocID="{5A718B6F-0E87-457A-B958-2F04E52291B3}" presName="parTxOnly" presStyleLbl="node1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7CAD3A-5500-46AD-9F67-3BC52F255439}" type="pres">
      <dgm:prSet presAssocID="{BA3A0DAF-0431-4E9B-876E-523386391BD9}" presName="parTxOnlySpace" presStyleCnt="0"/>
      <dgm:spPr/>
    </dgm:pt>
    <dgm:pt modelId="{7682D516-E433-4C14-8069-CFE2874A6853}" type="pres">
      <dgm:prSet presAssocID="{79D24154-1DA7-4CE0-ADF3-CDF19CA6A73B}" presName="parTxOnly" presStyleLbl="node1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9E86205-E2B8-4AC3-BEC7-383E923B8E1A}" type="pres">
      <dgm:prSet presAssocID="{52CFF494-374E-4265-A7C0-C7826CC68500}" presName="parTxOnlySpace" presStyleCnt="0"/>
      <dgm:spPr/>
    </dgm:pt>
    <dgm:pt modelId="{21F14039-8DBE-4AE0-B08E-6E0D65CDBB35}" type="pres">
      <dgm:prSet presAssocID="{22ABFBB6-FA03-40FE-875E-8E2A09924BBE}" presName="parTxOnly" presStyleLbl="node1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1676C84-C410-4CFD-98B9-FF9C2081E602}" type="pres">
      <dgm:prSet presAssocID="{BD210470-2643-4C34-A99C-D618E27C208F}" presName="parTxOnlySpace" presStyleCnt="0"/>
      <dgm:spPr/>
    </dgm:pt>
    <dgm:pt modelId="{DA3FFBBA-6A3A-41A1-AD0B-022F14432906}" type="pres">
      <dgm:prSet presAssocID="{EBEE47A4-4C58-4B85-AC1B-57DBD0932BEE}" presName="parTxOnly" presStyleLbl="node1" presStyleIdx="7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C0FB544-8BEF-485A-8423-F0C839F2F3A2}" type="pres">
      <dgm:prSet presAssocID="{737966BB-2B10-44D0-B24B-4756D47600ED}" presName="parTxOnlySpace" presStyleCnt="0"/>
      <dgm:spPr/>
    </dgm:pt>
    <dgm:pt modelId="{0B2857B4-0C5D-4AF1-8D78-A246146E4E62}" type="pres">
      <dgm:prSet presAssocID="{874A419F-DCB0-4045-B123-4C33375297D5}" presName="parTxOnly" presStyleLbl="node1" presStyleIdx="8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5B9CB8A-1770-41F6-BE05-4A978CDC64D6}" type="pres">
      <dgm:prSet presAssocID="{C1E2D58B-013C-4300-8537-55E68AB74897}" presName="parTxOnlySpace" presStyleCnt="0"/>
      <dgm:spPr/>
    </dgm:pt>
    <dgm:pt modelId="{CE1210C8-3C7E-4BFC-B7EC-F66B4984FAD8}" type="pres">
      <dgm:prSet presAssocID="{96F7AE09-0A06-43B9-B7F7-47C1B54E1A2D}" presName="parTxOnly" presStyleLbl="node1" presStyleIdx="9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DD1E1AF-56A9-471A-8D84-69194649FE63}" type="pres">
      <dgm:prSet presAssocID="{DD5C931B-2BD0-4126-AECD-7AF756055910}" presName="parTxOnlySpace" presStyleCnt="0"/>
      <dgm:spPr/>
    </dgm:pt>
    <dgm:pt modelId="{AF4735E0-3FD5-4C0E-AEC5-239FE1EDBACA}" type="pres">
      <dgm:prSet presAssocID="{301BC4F8-7194-4F5A-9F3F-48E882265706}" presName="parTxOnly" presStyleLbl="node1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27AADF4-D0BA-47D2-90A0-2F54E0FC325C}" type="pres">
      <dgm:prSet presAssocID="{D9040EB6-7A3A-4CD6-9E93-E5A59E0AC98E}" presName="parTxOnlySpace" presStyleCnt="0"/>
      <dgm:spPr/>
    </dgm:pt>
    <dgm:pt modelId="{419223A9-579D-425B-A16A-F090257DA779}" type="pres">
      <dgm:prSet presAssocID="{6991DB2E-649A-45DD-9D40-7BDF1EB8E9BE}" presName="parTxOnly" presStyleLbl="node1" presStyleIdx="1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7A71ED5-349D-4225-B913-49CC7BC32541}" type="pres">
      <dgm:prSet presAssocID="{6F8780D1-F13A-4EDB-9826-2DEE9FD122C8}" presName="parTxOnlySpace" presStyleCnt="0"/>
      <dgm:spPr/>
    </dgm:pt>
    <dgm:pt modelId="{099DFE27-863B-4466-BEF2-5BE43E005CA2}" type="pres">
      <dgm:prSet presAssocID="{5775086C-5D44-4F7A-A119-12F0C819CD97}" presName="parTxOnly" presStyleLbl="node1" presStyleIdx="1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AC7F876-237D-4969-9503-FAD586F9A116}" srcId="{9DE2F5DD-3CD5-41E9-B7A0-30BB0B298E05}" destId="{301BC4F8-7194-4F5A-9F3F-48E882265706}" srcOrd="10" destOrd="0" parTransId="{85B3BFF1-BA62-4CD7-8004-B936C01D1747}" sibTransId="{D9040EB6-7A3A-4CD6-9E93-E5A59E0AC98E}"/>
    <dgm:cxn modelId="{77A4D526-F6CF-4185-8B14-69B4D32D63A4}" srcId="{9DE2F5DD-3CD5-41E9-B7A0-30BB0B298E05}" destId="{79D24154-1DA7-4CE0-ADF3-CDF19CA6A73B}" srcOrd="5" destOrd="0" parTransId="{2A0351FE-90E3-4A2E-B9E5-832C0B9DDB64}" sibTransId="{52CFF494-374E-4265-A7C0-C7826CC68500}"/>
    <dgm:cxn modelId="{9CC30120-1301-42AD-9FCB-8287511E83D3}" srcId="{9DE2F5DD-3CD5-41E9-B7A0-30BB0B298E05}" destId="{194454D8-9F2B-4BEA-B977-B39BDA4FBDB2}" srcOrd="3" destOrd="0" parTransId="{BE683707-3D79-4D21-B9A3-9518944C1CE2}" sibTransId="{A45348FC-60DC-4661-B608-DABBE1349AB8}"/>
    <dgm:cxn modelId="{9F102879-D4C6-4D12-905A-16FE0F1AB11C}" srcId="{9DE2F5DD-3CD5-41E9-B7A0-30BB0B298E05}" destId="{A8C8E48D-2A41-448F-BE03-03E10B4CA7AB}" srcOrd="0" destOrd="0" parTransId="{643822DF-43DB-4016-BA89-4156D7A161D0}" sibTransId="{8D3F3CCE-D1A9-42A7-BF4E-9FF33311C537}"/>
    <dgm:cxn modelId="{C8E0762D-CBA1-4836-9A1B-8AFA92ECB8EB}" type="presOf" srcId="{5775086C-5D44-4F7A-A119-12F0C819CD97}" destId="{099DFE27-863B-4466-BEF2-5BE43E005CA2}" srcOrd="0" destOrd="0" presId="urn:microsoft.com/office/officeart/2005/8/layout/chevron1"/>
    <dgm:cxn modelId="{62F80E42-CC53-409E-8E30-6986F1A4250A}" srcId="{9DE2F5DD-3CD5-41E9-B7A0-30BB0B298E05}" destId="{96F7AE09-0A06-43B9-B7F7-47C1B54E1A2D}" srcOrd="9" destOrd="0" parTransId="{C0CF1E8A-5008-4960-AA98-E3F6EBB6AAE3}" sibTransId="{DD5C931B-2BD0-4126-AECD-7AF756055910}"/>
    <dgm:cxn modelId="{E5750FC1-8968-4F13-AA88-203A51DACF65}" srcId="{9DE2F5DD-3CD5-41E9-B7A0-30BB0B298E05}" destId="{874A419F-DCB0-4045-B123-4C33375297D5}" srcOrd="8" destOrd="0" parTransId="{00A54CF4-9E34-4E4C-B457-071D69C01CEC}" sibTransId="{C1E2D58B-013C-4300-8537-55E68AB74897}"/>
    <dgm:cxn modelId="{330D69C7-494D-44CD-841F-8087DD1E0B4E}" type="presOf" srcId="{6991DB2E-649A-45DD-9D40-7BDF1EB8E9BE}" destId="{419223A9-579D-425B-A16A-F090257DA779}" srcOrd="0" destOrd="0" presId="urn:microsoft.com/office/officeart/2005/8/layout/chevron1"/>
    <dgm:cxn modelId="{C29A4745-147A-4659-91EC-66CE339F0877}" type="presOf" srcId="{9DE2F5DD-3CD5-41E9-B7A0-30BB0B298E05}" destId="{D447CCEC-29DC-4FF8-B511-FED81B7B3495}" srcOrd="0" destOrd="0" presId="urn:microsoft.com/office/officeart/2005/8/layout/chevron1"/>
    <dgm:cxn modelId="{B000C386-FA78-4706-A86C-6BDABBBC9907}" type="presOf" srcId="{C8820C32-14F3-41FB-9FAC-9F9E7A9DD000}" destId="{8DF04F2B-6238-47D1-A330-74C16B5D7D57}" srcOrd="0" destOrd="0" presId="urn:microsoft.com/office/officeart/2005/8/layout/chevron1"/>
    <dgm:cxn modelId="{831C6FA0-BD61-4872-87F8-1B615F8596F2}" type="presOf" srcId="{5A718B6F-0E87-457A-B958-2F04E52291B3}" destId="{6877B63A-E0D4-421A-945D-29C967C386C2}" srcOrd="0" destOrd="0" presId="urn:microsoft.com/office/officeart/2005/8/layout/chevron1"/>
    <dgm:cxn modelId="{77DA86A9-3332-4974-AD98-ADDF8230FBC0}" type="presOf" srcId="{A8C8E48D-2A41-448F-BE03-03E10B4CA7AB}" destId="{BB021B33-964E-4F4B-B3D7-D4F9A0411E58}" srcOrd="0" destOrd="0" presId="urn:microsoft.com/office/officeart/2005/8/layout/chevron1"/>
    <dgm:cxn modelId="{EAF63D5B-80AB-4C21-872E-5C71BB31E8FB}" srcId="{9DE2F5DD-3CD5-41E9-B7A0-30BB0B298E05}" destId="{22ABFBB6-FA03-40FE-875E-8E2A09924BBE}" srcOrd="6" destOrd="0" parTransId="{496C41CE-21E8-4C51-ABD9-4B34366E1732}" sibTransId="{BD210470-2643-4C34-A99C-D618E27C208F}"/>
    <dgm:cxn modelId="{A6D283E4-4D43-47BB-9D05-55C7AE09B5D4}" srcId="{9DE2F5DD-3CD5-41E9-B7A0-30BB0B298E05}" destId="{5775086C-5D44-4F7A-A119-12F0C819CD97}" srcOrd="12" destOrd="0" parTransId="{294487C2-2E36-4584-BAE9-D68DEFC228DE}" sibTransId="{A33FFE0C-C237-44DF-9BD8-D131E662253F}"/>
    <dgm:cxn modelId="{94B2326F-4938-46E1-BFE3-A50BE417D131}" type="presOf" srcId="{7C3D430E-AF28-41A6-95AC-E9B8EB10147D}" destId="{C5F67D73-9DDD-4383-8031-2B4F43D84AAE}" srcOrd="0" destOrd="0" presId="urn:microsoft.com/office/officeart/2005/8/layout/chevron1"/>
    <dgm:cxn modelId="{EA82BF08-928E-44AD-9463-FF675882D363}" type="presOf" srcId="{301BC4F8-7194-4F5A-9F3F-48E882265706}" destId="{AF4735E0-3FD5-4C0E-AEC5-239FE1EDBACA}" srcOrd="0" destOrd="0" presId="urn:microsoft.com/office/officeart/2005/8/layout/chevron1"/>
    <dgm:cxn modelId="{7F26EC8E-0FAE-47E4-8DF9-A0F1CE7FC439}" srcId="{9DE2F5DD-3CD5-41E9-B7A0-30BB0B298E05}" destId="{EBEE47A4-4C58-4B85-AC1B-57DBD0932BEE}" srcOrd="7" destOrd="0" parTransId="{C7C66541-48C9-41D2-A2F2-56D72D6F889D}" sibTransId="{737966BB-2B10-44D0-B24B-4756D47600ED}"/>
    <dgm:cxn modelId="{801458E1-7F94-483E-816D-BF7E148FF0DF}" srcId="{9DE2F5DD-3CD5-41E9-B7A0-30BB0B298E05}" destId="{5A718B6F-0E87-457A-B958-2F04E52291B3}" srcOrd="4" destOrd="0" parTransId="{C4B34BC2-6BC1-422B-AE7D-B1810451B95D}" sibTransId="{BA3A0DAF-0431-4E9B-876E-523386391BD9}"/>
    <dgm:cxn modelId="{EE568D00-D45D-4CB5-96D1-D194642062B8}" type="presOf" srcId="{22ABFBB6-FA03-40FE-875E-8E2A09924BBE}" destId="{21F14039-8DBE-4AE0-B08E-6E0D65CDBB35}" srcOrd="0" destOrd="0" presId="urn:microsoft.com/office/officeart/2005/8/layout/chevron1"/>
    <dgm:cxn modelId="{FBDEE4ED-8457-44A7-8F43-AFF0E0D35E9C}" type="presOf" srcId="{96F7AE09-0A06-43B9-B7F7-47C1B54E1A2D}" destId="{CE1210C8-3C7E-4BFC-B7EC-F66B4984FAD8}" srcOrd="0" destOrd="0" presId="urn:microsoft.com/office/officeart/2005/8/layout/chevron1"/>
    <dgm:cxn modelId="{DD6FC60C-DFD1-493E-8279-3279848A8ED4}" srcId="{9DE2F5DD-3CD5-41E9-B7A0-30BB0B298E05}" destId="{6991DB2E-649A-45DD-9D40-7BDF1EB8E9BE}" srcOrd="11" destOrd="0" parTransId="{DD99C1EB-769B-4673-B12F-6D47DEFB01EB}" sibTransId="{6F8780D1-F13A-4EDB-9826-2DEE9FD122C8}"/>
    <dgm:cxn modelId="{9F6A7174-1247-49DA-8757-C7548CD30982}" type="presOf" srcId="{79D24154-1DA7-4CE0-ADF3-CDF19CA6A73B}" destId="{7682D516-E433-4C14-8069-CFE2874A6853}" srcOrd="0" destOrd="0" presId="urn:microsoft.com/office/officeart/2005/8/layout/chevron1"/>
    <dgm:cxn modelId="{1C0CF101-AACF-4B59-961D-ED6281437BBF}" type="presOf" srcId="{874A419F-DCB0-4045-B123-4C33375297D5}" destId="{0B2857B4-0C5D-4AF1-8D78-A246146E4E62}" srcOrd="0" destOrd="0" presId="urn:microsoft.com/office/officeart/2005/8/layout/chevron1"/>
    <dgm:cxn modelId="{84944E0F-53A1-47BC-A5E7-C2586F8FA77E}" type="presOf" srcId="{194454D8-9F2B-4BEA-B977-B39BDA4FBDB2}" destId="{A88F5084-6AA2-41BA-88C5-D92A64139765}" srcOrd="0" destOrd="0" presId="urn:microsoft.com/office/officeart/2005/8/layout/chevron1"/>
    <dgm:cxn modelId="{86D47363-D1AA-4377-9470-76C138AC8E26}" srcId="{9DE2F5DD-3CD5-41E9-B7A0-30BB0B298E05}" destId="{C8820C32-14F3-41FB-9FAC-9F9E7A9DD000}" srcOrd="2" destOrd="0" parTransId="{CB03AB65-93F0-46AE-BC87-FCC23BC47B00}" sibTransId="{9A146E29-3E06-4B7A-99D8-81A26C3528D7}"/>
    <dgm:cxn modelId="{77105BA1-3016-49B4-AE9F-37450B55E562}" type="presOf" srcId="{EBEE47A4-4C58-4B85-AC1B-57DBD0932BEE}" destId="{DA3FFBBA-6A3A-41A1-AD0B-022F14432906}" srcOrd="0" destOrd="0" presId="urn:microsoft.com/office/officeart/2005/8/layout/chevron1"/>
    <dgm:cxn modelId="{D7B25650-EDE3-4599-ADEC-11F190B18D5E}" srcId="{9DE2F5DD-3CD5-41E9-B7A0-30BB0B298E05}" destId="{7C3D430E-AF28-41A6-95AC-E9B8EB10147D}" srcOrd="1" destOrd="0" parTransId="{004AB8FC-96AE-43E9-A38E-4427C52CEDC7}" sibTransId="{EAE5E8DB-972C-4DA4-A87F-EB9F7401325E}"/>
    <dgm:cxn modelId="{32DE79B0-69B5-47D6-B52A-5D554A9EA86F}" type="presParOf" srcId="{D447CCEC-29DC-4FF8-B511-FED81B7B3495}" destId="{BB021B33-964E-4F4B-B3D7-D4F9A0411E58}" srcOrd="0" destOrd="0" presId="urn:microsoft.com/office/officeart/2005/8/layout/chevron1"/>
    <dgm:cxn modelId="{C6BE1D84-6938-438F-A510-4CE74FBF34A8}" type="presParOf" srcId="{D447CCEC-29DC-4FF8-B511-FED81B7B3495}" destId="{BE07CE8D-354E-45A6-96A6-B7560DF185BD}" srcOrd="1" destOrd="0" presId="urn:microsoft.com/office/officeart/2005/8/layout/chevron1"/>
    <dgm:cxn modelId="{9D44A999-2DE2-4BF5-8AEE-5E316E7ACF11}" type="presParOf" srcId="{D447CCEC-29DC-4FF8-B511-FED81B7B3495}" destId="{C5F67D73-9DDD-4383-8031-2B4F43D84AAE}" srcOrd="2" destOrd="0" presId="urn:microsoft.com/office/officeart/2005/8/layout/chevron1"/>
    <dgm:cxn modelId="{5E683D17-7462-4439-A8A9-4CB0E0EC024E}" type="presParOf" srcId="{D447CCEC-29DC-4FF8-B511-FED81B7B3495}" destId="{74BA565A-7C3F-4D14-9028-118BEB5ACC41}" srcOrd="3" destOrd="0" presId="urn:microsoft.com/office/officeart/2005/8/layout/chevron1"/>
    <dgm:cxn modelId="{1BB1DF00-8EA7-4412-B95E-56D4176E5BAA}" type="presParOf" srcId="{D447CCEC-29DC-4FF8-B511-FED81B7B3495}" destId="{8DF04F2B-6238-47D1-A330-74C16B5D7D57}" srcOrd="4" destOrd="0" presId="urn:microsoft.com/office/officeart/2005/8/layout/chevron1"/>
    <dgm:cxn modelId="{BAA67AF1-B70E-4139-B3F6-8AC4EB53F908}" type="presParOf" srcId="{D447CCEC-29DC-4FF8-B511-FED81B7B3495}" destId="{87D17647-EF5A-4299-8D86-5E60E43EBEA4}" srcOrd="5" destOrd="0" presId="urn:microsoft.com/office/officeart/2005/8/layout/chevron1"/>
    <dgm:cxn modelId="{AE34B8FC-4D65-4309-96E2-437F6FED510C}" type="presParOf" srcId="{D447CCEC-29DC-4FF8-B511-FED81B7B3495}" destId="{A88F5084-6AA2-41BA-88C5-D92A64139765}" srcOrd="6" destOrd="0" presId="urn:microsoft.com/office/officeart/2005/8/layout/chevron1"/>
    <dgm:cxn modelId="{1D0FF307-0075-4E83-B9C5-CF76DF84A797}" type="presParOf" srcId="{D447CCEC-29DC-4FF8-B511-FED81B7B3495}" destId="{20921DFE-C288-46DD-A7FB-3B81EF399F08}" srcOrd="7" destOrd="0" presId="urn:microsoft.com/office/officeart/2005/8/layout/chevron1"/>
    <dgm:cxn modelId="{B0F98DE7-238B-45E2-807F-CFAB5EB7FF8C}" type="presParOf" srcId="{D447CCEC-29DC-4FF8-B511-FED81B7B3495}" destId="{6877B63A-E0D4-421A-945D-29C967C386C2}" srcOrd="8" destOrd="0" presId="urn:microsoft.com/office/officeart/2005/8/layout/chevron1"/>
    <dgm:cxn modelId="{BF1362AC-2229-4F76-99A9-FB3F046ECA83}" type="presParOf" srcId="{D447CCEC-29DC-4FF8-B511-FED81B7B3495}" destId="{C67CAD3A-5500-46AD-9F67-3BC52F255439}" srcOrd="9" destOrd="0" presId="urn:microsoft.com/office/officeart/2005/8/layout/chevron1"/>
    <dgm:cxn modelId="{0EF0EC71-0027-48C6-A8FC-2E771B983425}" type="presParOf" srcId="{D447CCEC-29DC-4FF8-B511-FED81B7B3495}" destId="{7682D516-E433-4C14-8069-CFE2874A6853}" srcOrd="10" destOrd="0" presId="urn:microsoft.com/office/officeart/2005/8/layout/chevron1"/>
    <dgm:cxn modelId="{7511CF63-24CD-4316-9FBD-83E8F4C31323}" type="presParOf" srcId="{D447CCEC-29DC-4FF8-B511-FED81B7B3495}" destId="{79E86205-E2B8-4AC3-BEC7-383E923B8E1A}" srcOrd="11" destOrd="0" presId="urn:microsoft.com/office/officeart/2005/8/layout/chevron1"/>
    <dgm:cxn modelId="{65897AFA-F850-4A01-BD17-16248DA633DC}" type="presParOf" srcId="{D447CCEC-29DC-4FF8-B511-FED81B7B3495}" destId="{21F14039-8DBE-4AE0-B08E-6E0D65CDBB35}" srcOrd="12" destOrd="0" presId="urn:microsoft.com/office/officeart/2005/8/layout/chevron1"/>
    <dgm:cxn modelId="{78EB726B-BC56-4500-96AC-BB2FD2C5BC83}" type="presParOf" srcId="{D447CCEC-29DC-4FF8-B511-FED81B7B3495}" destId="{A1676C84-C410-4CFD-98B9-FF9C2081E602}" srcOrd="13" destOrd="0" presId="urn:microsoft.com/office/officeart/2005/8/layout/chevron1"/>
    <dgm:cxn modelId="{E9CBBEA2-1740-4E90-ABCB-1FC78AE2A4F1}" type="presParOf" srcId="{D447CCEC-29DC-4FF8-B511-FED81B7B3495}" destId="{DA3FFBBA-6A3A-41A1-AD0B-022F14432906}" srcOrd="14" destOrd="0" presId="urn:microsoft.com/office/officeart/2005/8/layout/chevron1"/>
    <dgm:cxn modelId="{C09E9241-7CFF-49CA-B00E-2DE1FD84AEBC}" type="presParOf" srcId="{D447CCEC-29DC-4FF8-B511-FED81B7B3495}" destId="{6C0FB544-8BEF-485A-8423-F0C839F2F3A2}" srcOrd="15" destOrd="0" presId="urn:microsoft.com/office/officeart/2005/8/layout/chevron1"/>
    <dgm:cxn modelId="{1655D538-BC35-4087-98A7-4F2D74B8A617}" type="presParOf" srcId="{D447CCEC-29DC-4FF8-B511-FED81B7B3495}" destId="{0B2857B4-0C5D-4AF1-8D78-A246146E4E62}" srcOrd="16" destOrd="0" presId="urn:microsoft.com/office/officeart/2005/8/layout/chevron1"/>
    <dgm:cxn modelId="{14A27D6A-D50A-429C-95F1-F40E2764266C}" type="presParOf" srcId="{D447CCEC-29DC-4FF8-B511-FED81B7B3495}" destId="{85B9CB8A-1770-41F6-BE05-4A978CDC64D6}" srcOrd="17" destOrd="0" presId="urn:microsoft.com/office/officeart/2005/8/layout/chevron1"/>
    <dgm:cxn modelId="{5A3AE84B-BE75-4F3C-92F8-20C8F7A317DA}" type="presParOf" srcId="{D447CCEC-29DC-4FF8-B511-FED81B7B3495}" destId="{CE1210C8-3C7E-4BFC-B7EC-F66B4984FAD8}" srcOrd="18" destOrd="0" presId="urn:microsoft.com/office/officeart/2005/8/layout/chevron1"/>
    <dgm:cxn modelId="{2413EE79-B0A7-4FEA-9FA0-2BF3614A384A}" type="presParOf" srcId="{D447CCEC-29DC-4FF8-B511-FED81B7B3495}" destId="{BDD1E1AF-56A9-471A-8D84-69194649FE63}" srcOrd="19" destOrd="0" presId="urn:microsoft.com/office/officeart/2005/8/layout/chevron1"/>
    <dgm:cxn modelId="{F8850AC0-4C2F-455D-836C-956CF9F818FD}" type="presParOf" srcId="{D447CCEC-29DC-4FF8-B511-FED81B7B3495}" destId="{AF4735E0-3FD5-4C0E-AEC5-239FE1EDBACA}" srcOrd="20" destOrd="0" presId="urn:microsoft.com/office/officeart/2005/8/layout/chevron1"/>
    <dgm:cxn modelId="{EB31BABE-F60C-48EA-ACFE-22FC9268EEB9}" type="presParOf" srcId="{D447CCEC-29DC-4FF8-B511-FED81B7B3495}" destId="{027AADF4-D0BA-47D2-90A0-2F54E0FC325C}" srcOrd="21" destOrd="0" presId="urn:microsoft.com/office/officeart/2005/8/layout/chevron1"/>
    <dgm:cxn modelId="{FCFAD659-F428-4D7D-8710-06FDB6485828}" type="presParOf" srcId="{D447CCEC-29DC-4FF8-B511-FED81B7B3495}" destId="{419223A9-579D-425B-A16A-F090257DA779}" srcOrd="22" destOrd="0" presId="urn:microsoft.com/office/officeart/2005/8/layout/chevron1"/>
    <dgm:cxn modelId="{EABC4B2A-4CA3-4B89-8DA7-2CFC7CDCF4D6}" type="presParOf" srcId="{D447CCEC-29DC-4FF8-B511-FED81B7B3495}" destId="{37A71ED5-349D-4225-B913-49CC7BC32541}" srcOrd="23" destOrd="0" presId="urn:microsoft.com/office/officeart/2005/8/layout/chevron1"/>
    <dgm:cxn modelId="{9BF59312-61F4-497C-B4D5-434E296A7C06}" type="presParOf" srcId="{D447CCEC-29DC-4FF8-B511-FED81B7B3495}" destId="{099DFE27-863B-4466-BEF2-5BE43E005CA2}" srcOrd="2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21B33-964E-4F4B-B3D7-D4F9A0411E58}">
      <dsp:nvSpPr>
        <dsp:cNvPr id="0" name=""/>
        <dsp:cNvSpPr/>
      </dsp:nvSpPr>
      <dsp:spPr>
        <a:xfrm>
          <a:off x="1476" y="465661"/>
          <a:ext cx="732034" cy="29281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Joulu</a:t>
          </a:r>
          <a:endParaRPr lang="fi-FI" sz="1000" kern="1200" dirty="0"/>
        </a:p>
      </dsp:txBody>
      <dsp:txXfrm>
        <a:off x="147883" y="465661"/>
        <a:ext cx="439221" cy="292813"/>
      </dsp:txXfrm>
    </dsp:sp>
    <dsp:sp modelId="{C5F67D73-9DDD-4383-8031-2B4F43D84AAE}">
      <dsp:nvSpPr>
        <dsp:cNvPr id="0" name=""/>
        <dsp:cNvSpPr/>
      </dsp:nvSpPr>
      <dsp:spPr>
        <a:xfrm>
          <a:off x="660307" y="465661"/>
          <a:ext cx="732034" cy="292813"/>
        </a:xfrm>
        <a:prstGeom prst="chevron">
          <a:avLst/>
        </a:prstGeom>
        <a:solidFill>
          <a:schemeClr val="accent5">
            <a:hueOff val="-827823"/>
            <a:satOff val="3318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smtClean="0"/>
            <a:t>Tammi</a:t>
          </a:r>
          <a:endParaRPr lang="fi-FI" sz="1000" kern="1200" dirty="0"/>
        </a:p>
      </dsp:txBody>
      <dsp:txXfrm>
        <a:off x="806714" y="465661"/>
        <a:ext cx="439221" cy="292813"/>
      </dsp:txXfrm>
    </dsp:sp>
    <dsp:sp modelId="{8DF04F2B-6238-47D1-A330-74C16B5D7D57}">
      <dsp:nvSpPr>
        <dsp:cNvPr id="0" name=""/>
        <dsp:cNvSpPr/>
      </dsp:nvSpPr>
      <dsp:spPr>
        <a:xfrm>
          <a:off x="1319138" y="465661"/>
          <a:ext cx="732034" cy="292813"/>
        </a:xfrm>
        <a:prstGeom prst="chevron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Helmi</a:t>
          </a:r>
          <a:endParaRPr lang="fi-FI" sz="1000" kern="1200" dirty="0"/>
        </a:p>
      </dsp:txBody>
      <dsp:txXfrm>
        <a:off x="1465545" y="465661"/>
        <a:ext cx="439221" cy="292813"/>
      </dsp:txXfrm>
    </dsp:sp>
    <dsp:sp modelId="{A88F5084-6AA2-41BA-88C5-D92A64139765}">
      <dsp:nvSpPr>
        <dsp:cNvPr id="0" name=""/>
        <dsp:cNvSpPr/>
      </dsp:nvSpPr>
      <dsp:spPr>
        <a:xfrm>
          <a:off x="1977969" y="465661"/>
          <a:ext cx="732034" cy="292813"/>
        </a:xfrm>
        <a:prstGeom prst="chevron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Maalis</a:t>
          </a:r>
          <a:endParaRPr lang="fi-FI" sz="1000" kern="1200" dirty="0"/>
        </a:p>
      </dsp:txBody>
      <dsp:txXfrm>
        <a:off x="2124376" y="465661"/>
        <a:ext cx="439221" cy="292813"/>
      </dsp:txXfrm>
    </dsp:sp>
    <dsp:sp modelId="{6877B63A-E0D4-421A-945D-29C967C386C2}">
      <dsp:nvSpPr>
        <dsp:cNvPr id="0" name=""/>
        <dsp:cNvSpPr/>
      </dsp:nvSpPr>
      <dsp:spPr>
        <a:xfrm>
          <a:off x="2636800" y="465661"/>
          <a:ext cx="732034" cy="292813"/>
        </a:xfrm>
        <a:prstGeom prst="chevron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smtClean="0"/>
            <a:t>Huhti</a:t>
          </a:r>
          <a:endParaRPr lang="fi-FI" sz="1000" kern="1200" dirty="0"/>
        </a:p>
      </dsp:txBody>
      <dsp:txXfrm>
        <a:off x="2783207" y="465661"/>
        <a:ext cx="439221" cy="292813"/>
      </dsp:txXfrm>
    </dsp:sp>
    <dsp:sp modelId="{7682D516-E433-4C14-8069-CFE2874A6853}">
      <dsp:nvSpPr>
        <dsp:cNvPr id="0" name=""/>
        <dsp:cNvSpPr/>
      </dsp:nvSpPr>
      <dsp:spPr>
        <a:xfrm>
          <a:off x="3295631" y="465661"/>
          <a:ext cx="732034" cy="292813"/>
        </a:xfrm>
        <a:prstGeom prst="chevron">
          <a:avLst/>
        </a:prstGeom>
        <a:solidFill>
          <a:schemeClr val="accent5">
            <a:hueOff val="-4139115"/>
            <a:satOff val="16588"/>
            <a:lumOff val="35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Touko</a:t>
          </a:r>
          <a:endParaRPr lang="fi-FI" sz="1000" kern="1200" dirty="0"/>
        </a:p>
      </dsp:txBody>
      <dsp:txXfrm>
        <a:off x="3442038" y="465661"/>
        <a:ext cx="439221" cy="292813"/>
      </dsp:txXfrm>
    </dsp:sp>
    <dsp:sp modelId="{21F14039-8DBE-4AE0-B08E-6E0D65CDBB35}">
      <dsp:nvSpPr>
        <dsp:cNvPr id="0" name=""/>
        <dsp:cNvSpPr/>
      </dsp:nvSpPr>
      <dsp:spPr>
        <a:xfrm>
          <a:off x="3954462" y="465661"/>
          <a:ext cx="732034" cy="292813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Kesä</a:t>
          </a:r>
          <a:endParaRPr lang="fi-FI" sz="1000" kern="1200" dirty="0"/>
        </a:p>
      </dsp:txBody>
      <dsp:txXfrm>
        <a:off x="4100869" y="465661"/>
        <a:ext cx="439221" cy="292813"/>
      </dsp:txXfrm>
    </dsp:sp>
    <dsp:sp modelId="{DA3FFBBA-6A3A-41A1-AD0B-022F14432906}">
      <dsp:nvSpPr>
        <dsp:cNvPr id="0" name=""/>
        <dsp:cNvSpPr/>
      </dsp:nvSpPr>
      <dsp:spPr>
        <a:xfrm>
          <a:off x="4613293" y="465661"/>
          <a:ext cx="732034" cy="292813"/>
        </a:xfrm>
        <a:prstGeom prst="chevron">
          <a:avLst/>
        </a:prstGeom>
        <a:solidFill>
          <a:schemeClr val="accent5">
            <a:hueOff val="-5794761"/>
            <a:satOff val="23223"/>
            <a:lumOff val="50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Heinä</a:t>
          </a:r>
          <a:endParaRPr lang="fi-FI" sz="1000" kern="1200" dirty="0"/>
        </a:p>
      </dsp:txBody>
      <dsp:txXfrm>
        <a:off x="4759700" y="465661"/>
        <a:ext cx="439221" cy="292813"/>
      </dsp:txXfrm>
    </dsp:sp>
    <dsp:sp modelId="{0B2857B4-0C5D-4AF1-8D78-A246146E4E62}">
      <dsp:nvSpPr>
        <dsp:cNvPr id="0" name=""/>
        <dsp:cNvSpPr/>
      </dsp:nvSpPr>
      <dsp:spPr>
        <a:xfrm>
          <a:off x="5272124" y="465661"/>
          <a:ext cx="732034" cy="292813"/>
        </a:xfrm>
        <a:prstGeom prst="chevron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Elo</a:t>
          </a:r>
          <a:endParaRPr lang="fi-FI" sz="1000" kern="1200" dirty="0"/>
        </a:p>
      </dsp:txBody>
      <dsp:txXfrm>
        <a:off x="5418531" y="465661"/>
        <a:ext cx="439221" cy="292813"/>
      </dsp:txXfrm>
    </dsp:sp>
    <dsp:sp modelId="{CE1210C8-3C7E-4BFC-B7EC-F66B4984FAD8}">
      <dsp:nvSpPr>
        <dsp:cNvPr id="0" name=""/>
        <dsp:cNvSpPr/>
      </dsp:nvSpPr>
      <dsp:spPr>
        <a:xfrm>
          <a:off x="5930955" y="465661"/>
          <a:ext cx="732034" cy="292813"/>
        </a:xfrm>
        <a:prstGeom prst="chevron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Syys</a:t>
          </a:r>
          <a:endParaRPr lang="fi-FI" sz="1000" kern="1200" dirty="0"/>
        </a:p>
      </dsp:txBody>
      <dsp:txXfrm>
        <a:off x="6077362" y="465661"/>
        <a:ext cx="439221" cy="292813"/>
      </dsp:txXfrm>
    </dsp:sp>
    <dsp:sp modelId="{AF4735E0-3FD5-4C0E-AEC5-239FE1EDBACA}">
      <dsp:nvSpPr>
        <dsp:cNvPr id="0" name=""/>
        <dsp:cNvSpPr/>
      </dsp:nvSpPr>
      <dsp:spPr>
        <a:xfrm>
          <a:off x="6589786" y="465661"/>
          <a:ext cx="732034" cy="292813"/>
        </a:xfrm>
        <a:prstGeom prst="chevron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Loka</a:t>
          </a:r>
          <a:endParaRPr lang="fi-FI" sz="1000" kern="1200" dirty="0"/>
        </a:p>
      </dsp:txBody>
      <dsp:txXfrm>
        <a:off x="6736193" y="465661"/>
        <a:ext cx="439221" cy="292813"/>
      </dsp:txXfrm>
    </dsp:sp>
    <dsp:sp modelId="{419223A9-579D-425B-A16A-F090257DA779}">
      <dsp:nvSpPr>
        <dsp:cNvPr id="0" name=""/>
        <dsp:cNvSpPr/>
      </dsp:nvSpPr>
      <dsp:spPr>
        <a:xfrm>
          <a:off x="7248617" y="465661"/>
          <a:ext cx="732034" cy="292813"/>
        </a:xfrm>
        <a:prstGeom prst="chevron">
          <a:avLst/>
        </a:prstGeom>
        <a:solidFill>
          <a:schemeClr val="accent5">
            <a:hueOff val="-9106054"/>
            <a:satOff val="36493"/>
            <a:lumOff val="79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Marras</a:t>
          </a:r>
          <a:endParaRPr lang="fi-FI" sz="1000" kern="1200" dirty="0"/>
        </a:p>
      </dsp:txBody>
      <dsp:txXfrm>
        <a:off x="7395024" y="465661"/>
        <a:ext cx="439221" cy="292813"/>
      </dsp:txXfrm>
    </dsp:sp>
    <dsp:sp modelId="{099DFE27-863B-4466-BEF2-5BE43E005CA2}">
      <dsp:nvSpPr>
        <dsp:cNvPr id="0" name=""/>
        <dsp:cNvSpPr/>
      </dsp:nvSpPr>
      <dsp:spPr>
        <a:xfrm>
          <a:off x="7907448" y="465661"/>
          <a:ext cx="732034" cy="292813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smtClean="0"/>
            <a:t>Joulu</a:t>
          </a:r>
          <a:endParaRPr lang="fi-FI" sz="1000" kern="1200" dirty="0"/>
        </a:p>
      </dsp:txBody>
      <dsp:txXfrm>
        <a:off x="8053855" y="465661"/>
        <a:ext cx="439221" cy="292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21B33-964E-4F4B-B3D7-D4F9A0411E58}">
      <dsp:nvSpPr>
        <dsp:cNvPr id="0" name=""/>
        <dsp:cNvSpPr/>
      </dsp:nvSpPr>
      <dsp:spPr>
        <a:xfrm>
          <a:off x="1476" y="465661"/>
          <a:ext cx="732034" cy="29281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Joulu</a:t>
          </a:r>
          <a:endParaRPr lang="fi-FI" sz="1000" kern="1200" dirty="0"/>
        </a:p>
      </dsp:txBody>
      <dsp:txXfrm>
        <a:off x="147883" y="465661"/>
        <a:ext cx="439221" cy="292813"/>
      </dsp:txXfrm>
    </dsp:sp>
    <dsp:sp modelId="{C5F67D73-9DDD-4383-8031-2B4F43D84AAE}">
      <dsp:nvSpPr>
        <dsp:cNvPr id="0" name=""/>
        <dsp:cNvSpPr/>
      </dsp:nvSpPr>
      <dsp:spPr>
        <a:xfrm>
          <a:off x="660307" y="465661"/>
          <a:ext cx="732034" cy="292813"/>
        </a:xfrm>
        <a:prstGeom prst="chevron">
          <a:avLst/>
        </a:prstGeom>
        <a:solidFill>
          <a:schemeClr val="accent5">
            <a:hueOff val="-827823"/>
            <a:satOff val="3318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smtClean="0"/>
            <a:t>Tammi</a:t>
          </a:r>
          <a:endParaRPr lang="fi-FI" sz="1000" kern="1200" dirty="0"/>
        </a:p>
      </dsp:txBody>
      <dsp:txXfrm>
        <a:off x="806714" y="465661"/>
        <a:ext cx="439221" cy="292813"/>
      </dsp:txXfrm>
    </dsp:sp>
    <dsp:sp modelId="{8DF04F2B-6238-47D1-A330-74C16B5D7D57}">
      <dsp:nvSpPr>
        <dsp:cNvPr id="0" name=""/>
        <dsp:cNvSpPr/>
      </dsp:nvSpPr>
      <dsp:spPr>
        <a:xfrm>
          <a:off x="1319138" y="465661"/>
          <a:ext cx="732034" cy="292813"/>
        </a:xfrm>
        <a:prstGeom prst="chevron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Helmi</a:t>
          </a:r>
          <a:endParaRPr lang="fi-FI" sz="1000" kern="1200" dirty="0"/>
        </a:p>
      </dsp:txBody>
      <dsp:txXfrm>
        <a:off x="1465545" y="465661"/>
        <a:ext cx="439221" cy="292813"/>
      </dsp:txXfrm>
    </dsp:sp>
    <dsp:sp modelId="{A88F5084-6AA2-41BA-88C5-D92A64139765}">
      <dsp:nvSpPr>
        <dsp:cNvPr id="0" name=""/>
        <dsp:cNvSpPr/>
      </dsp:nvSpPr>
      <dsp:spPr>
        <a:xfrm>
          <a:off x="1977969" y="465661"/>
          <a:ext cx="732034" cy="292813"/>
        </a:xfrm>
        <a:prstGeom prst="chevron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Maalis</a:t>
          </a:r>
          <a:endParaRPr lang="fi-FI" sz="1000" kern="1200" dirty="0"/>
        </a:p>
      </dsp:txBody>
      <dsp:txXfrm>
        <a:off x="2124376" y="465661"/>
        <a:ext cx="439221" cy="292813"/>
      </dsp:txXfrm>
    </dsp:sp>
    <dsp:sp modelId="{6877B63A-E0D4-421A-945D-29C967C386C2}">
      <dsp:nvSpPr>
        <dsp:cNvPr id="0" name=""/>
        <dsp:cNvSpPr/>
      </dsp:nvSpPr>
      <dsp:spPr>
        <a:xfrm>
          <a:off x="2636800" y="465661"/>
          <a:ext cx="732034" cy="292813"/>
        </a:xfrm>
        <a:prstGeom prst="chevron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smtClean="0"/>
            <a:t>Huhti</a:t>
          </a:r>
          <a:endParaRPr lang="fi-FI" sz="1000" kern="1200" dirty="0"/>
        </a:p>
      </dsp:txBody>
      <dsp:txXfrm>
        <a:off x="2783207" y="465661"/>
        <a:ext cx="439221" cy="292813"/>
      </dsp:txXfrm>
    </dsp:sp>
    <dsp:sp modelId="{7682D516-E433-4C14-8069-CFE2874A6853}">
      <dsp:nvSpPr>
        <dsp:cNvPr id="0" name=""/>
        <dsp:cNvSpPr/>
      </dsp:nvSpPr>
      <dsp:spPr>
        <a:xfrm>
          <a:off x="3295631" y="465661"/>
          <a:ext cx="732034" cy="292813"/>
        </a:xfrm>
        <a:prstGeom prst="chevron">
          <a:avLst/>
        </a:prstGeom>
        <a:solidFill>
          <a:schemeClr val="accent5">
            <a:hueOff val="-4139115"/>
            <a:satOff val="16588"/>
            <a:lumOff val="35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Touko</a:t>
          </a:r>
          <a:endParaRPr lang="fi-FI" sz="1000" kern="1200" dirty="0"/>
        </a:p>
      </dsp:txBody>
      <dsp:txXfrm>
        <a:off x="3442038" y="465661"/>
        <a:ext cx="439221" cy="292813"/>
      </dsp:txXfrm>
    </dsp:sp>
    <dsp:sp modelId="{21F14039-8DBE-4AE0-B08E-6E0D65CDBB35}">
      <dsp:nvSpPr>
        <dsp:cNvPr id="0" name=""/>
        <dsp:cNvSpPr/>
      </dsp:nvSpPr>
      <dsp:spPr>
        <a:xfrm>
          <a:off x="3954462" y="465661"/>
          <a:ext cx="732034" cy="292813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Kesä</a:t>
          </a:r>
          <a:endParaRPr lang="fi-FI" sz="1000" kern="1200" dirty="0"/>
        </a:p>
      </dsp:txBody>
      <dsp:txXfrm>
        <a:off x="4100869" y="465661"/>
        <a:ext cx="439221" cy="292813"/>
      </dsp:txXfrm>
    </dsp:sp>
    <dsp:sp modelId="{DA3FFBBA-6A3A-41A1-AD0B-022F14432906}">
      <dsp:nvSpPr>
        <dsp:cNvPr id="0" name=""/>
        <dsp:cNvSpPr/>
      </dsp:nvSpPr>
      <dsp:spPr>
        <a:xfrm>
          <a:off x="4613293" y="465661"/>
          <a:ext cx="732034" cy="292813"/>
        </a:xfrm>
        <a:prstGeom prst="chevron">
          <a:avLst/>
        </a:prstGeom>
        <a:solidFill>
          <a:schemeClr val="accent5">
            <a:hueOff val="-5794761"/>
            <a:satOff val="23223"/>
            <a:lumOff val="50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Heinä</a:t>
          </a:r>
          <a:endParaRPr lang="fi-FI" sz="1000" kern="1200" dirty="0"/>
        </a:p>
      </dsp:txBody>
      <dsp:txXfrm>
        <a:off x="4759700" y="465661"/>
        <a:ext cx="439221" cy="292813"/>
      </dsp:txXfrm>
    </dsp:sp>
    <dsp:sp modelId="{0B2857B4-0C5D-4AF1-8D78-A246146E4E62}">
      <dsp:nvSpPr>
        <dsp:cNvPr id="0" name=""/>
        <dsp:cNvSpPr/>
      </dsp:nvSpPr>
      <dsp:spPr>
        <a:xfrm>
          <a:off x="5272124" y="465661"/>
          <a:ext cx="732034" cy="292813"/>
        </a:xfrm>
        <a:prstGeom prst="chevron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Elo</a:t>
          </a:r>
          <a:endParaRPr lang="fi-FI" sz="1000" kern="1200" dirty="0"/>
        </a:p>
      </dsp:txBody>
      <dsp:txXfrm>
        <a:off x="5418531" y="465661"/>
        <a:ext cx="439221" cy="292813"/>
      </dsp:txXfrm>
    </dsp:sp>
    <dsp:sp modelId="{CE1210C8-3C7E-4BFC-B7EC-F66B4984FAD8}">
      <dsp:nvSpPr>
        <dsp:cNvPr id="0" name=""/>
        <dsp:cNvSpPr/>
      </dsp:nvSpPr>
      <dsp:spPr>
        <a:xfrm>
          <a:off x="5930955" y="465661"/>
          <a:ext cx="732034" cy="292813"/>
        </a:xfrm>
        <a:prstGeom prst="chevron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Syys</a:t>
          </a:r>
          <a:endParaRPr lang="fi-FI" sz="1000" kern="1200" dirty="0"/>
        </a:p>
      </dsp:txBody>
      <dsp:txXfrm>
        <a:off x="6077362" y="465661"/>
        <a:ext cx="439221" cy="292813"/>
      </dsp:txXfrm>
    </dsp:sp>
    <dsp:sp modelId="{AF4735E0-3FD5-4C0E-AEC5-239FE1EDBACA}">
      <dsp:nvSpPr>
        <dsp:cNvPr id="0" name=""/>
        <dsp:cNvSpPr/>
      </dsp:nvSpPr>
      <dsp:spPr>
        <a:xfrm>
          <a:off x="6589786" y="465661"/>
          <a:ext cx="732034" cy="292813"/>
        </a:xfrm>
        <a:prstGeom prst="chevron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Loka</a:t>
          </a:r>
          <a:endParaRPr lang="fi-FI" sz="1000" kern="1200" dirty="0"/>
        </a:p>
      </dsp:txBody>
      <dsp:txXfrm>
        <a:off x="6736193" y="465661"/>
        <a:ext cx="439221" cy="292813"/>
      </dsp:txXfrm>
    </dsp:sp>
    <dsp:sp modelId="{419223A9-579D-425B-A16A-F090257DA779}">
      <dsp:nvSpPr>
        <dsp:cNvPr id="0" name=""/>
        <dsp:cNvSpPr/>
      </dsp:nvSpPr>
      <dsp:spPr>
        <a:xfrm>
          <a:off x="7248617" y="465661"/>
          <a:ext cx="732034" cy="292813"/>
        </a:xfrm>
        <a:prstGeom prst="chevron">
          <a:avLst/>
        </a:prstGeom>
        <a:solidFill>
          <a:schemeClr val="accent5">
            <a:hueOff val="-9106054"/>
            <a:satOff val="36493"/>
            <a:lumOff val="79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Marras</a:t>
          </a:r>
          <a:endParaRPr lang="fi-FI" sz="1000" kern="1200" dirty="0"/>
        </a:p>
      </dsp:txBody>
      <dsp:txXfrm>
        <a:off x="7395024" y="465661"/>
        <a:ext cx="439221" cy="292813"/>
      </dsp:txXfrm>
    </dsp:sp>
    <dsp:sp modelId="{099DFE27-863B-4466-BEF2-5BE43E005CA2}">
      <dsp:nvSpPr>
        <dsp:cNvPr id="0" name=""/>
        <dsp:cNvSpPr/>
      </dsp:nvSpPr>
      <dsp:spPr>
        <a:xfrm>
          <a:off x="7907448" y="465661"/>
          <a:ext cx="732034" cy="292813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smtClean="0"/>
            <a:t>Joulu</a:t>
          </a:r>
          <a:endParaRPr lang="fi-FI" sz="1000" kern="1200" dirty="0"/>
        </a:p>
      </dsp:txBody>
      <dsp:txXfrm>
        <a:off x="8053855" y="465661"/>
        <a:ext cx="439221" cy="292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F091A-81EA-4BEB-82A1-709724397EC1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C5A0A-C92A-4DF6-A524-CD83F9502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75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A0A-C92A-4DF6-A524-CD83F9502A8F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046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152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317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014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21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26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544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028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4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70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03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52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804D0-93D1-4E0A-A3EA-D548D728F49D}" type="datetimeFigureOut">
              <a:rPr lang="fi-FI" smtClean="0"/>
              <a:t>30.4.2018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1A8D0-E395-4B16-A67A-7D3328F29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594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fi-FI" sz="4800" b="1" dirty="0" smtClean="0"/>
              <a:t>Konsensussopimusprosessi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sz="3200" dirty="0" smtClean="0"/>
              <a:t>Case: OTE –kärkihankkeen alueelliset kokeilut (OTE 4- projekti)</a:t>
            </a:r>
            <a:endParaRPr lang="fi-FI" sz="32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Wessman Jenni, </a:t>
            </a:r>
            <a:r>
              <a:rPr lang="fi-FI" dirty="0" err="1" smtClean="0"/>
              <a:t>Ullgren-Lajunen</a:t>
            </a:r>
            <a:r>
              <a:rPr lang="fi-FI" dirty="0" smtClean="0"/>
              <a:t> Sari</a:t>
            </a:r>
          </a:p>
          <a:p>
            <a:r>
              <a:rPr lang="fi-FI" dirty="0" smtClean="0"/>
              <a:t>Terveyden ja hyvinvoinnin laitos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301208"/>
            <a:ext cx="2286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11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isikulmio 3"/>
          <p:cNvSpPr/>
          <p:nvPr/>
        </p:nvSpPr>
        <p:spPr>
          <a:xfrm>
            <a:off x="1763688" y="764704"/>
            <a:ext cx="2232248" cy="432048"/>
          </a:xfrm>
          <a:prstGeom prst="homePlate">
            <a:avLst/>
          </a:prstGeom>
          <a:solidFill>
            <a:srgbClr val="00B0F0">
              <a:alpha val="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2018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Lovettu nuolenkärki 7"/>
          <p:cNvSpPr/>
          <p:nvPr/>
        </p:nvSpPr>
        <p:spPr>
          <a:xfrm>
            <a:off x="3995936" y="764704"/>
            <a:ext cx="1728192" cy="432048"/>
          </a:xfrm>
          <a:prstGeom prst="chevron">
            <a:avLst/>
          </a:prstGeom>
          <a:solidFill>
            <a:srgbClr val="00B0F0">
              <a:alpha val="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2019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Lovettu nuolenkärki 8"/>
          <p:cNvSpPr/>
          <p:nvPr/>
        </p:nvSpPr>
        <p:spPr>
          <a:xfrm>
            <a:off x="7308304" y="764704"/>
            <a:ext cx="1368152" cy="432048"/>
          </a:xfrm>
          <a:prstGeom prst="chevron">
            <a:avLst/>
          </a:prstGeom>
          <a:solidFill>
            <a:srgbClr val="00B0F0">
              <a:alpha val="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2025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Lovettu nuolenkärki 9"/>
          <p:cNvSpPr/>
          <p:nvPr/>
        </p:nvSpPr>
        <p:spPr>
          <a:xfrm>
            <a:off x="5724128" y="764704"/>
            <a:ext cx="1584176" cy="432048"/>
          </a:xfrm>
          <a:prstGeom prst="chevron">
            <a:avLst/>
          </a:prstGeom>
          <a:solidFill>
            <a:srgbClr val="00B0F0">
              <a:alpha val="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2020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1763688" y="1412776"/>
            <a:ext cx="2088232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12" name="Suorakulmio 11"/>
          <p:cNvSpPr/>
          <p:nvPr/>
        </p:nvSpPr>
        <p:spPr>
          <a:xfrm>
            <a:off x="3995936" y="1412776"/>
            <a:ext cx="1512168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13" name="Suorakulmio 12"/>
          <p:cNvSpPr/>
          <p:nvPr/>
        </p:nvSpPr>
        <p:spPr>
          <a:xfrm>
            <a:off x="5652120" y="1412776"/>
            <a:ext cx="1512168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14" name="Suorakulmio 13"/>
          <p:cNvSpPr/>
          <p:nvPr/>
        </p:nvSpPr>
        <p:spPr>
          <a:xfrm>
            <a:off x="7308304" y="1412776"/>
            <a:ext cx="1440160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1" name="Tekstiruutu 20"/>
          <p:cNvSpPr txBox="1"/>
          <p:nvPr/>
        </p:nvSpPr>
        <p:spPr>
          <a:xfrm>
            <a:off x="827584" y="144149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Aikataulun / Toimenpiteiden  visualisointi</a:t>
            </a:r>
            <a:endParaRPr lang="fi-FI" dirty="0"/>
          </a:p>
        </p:txBody>
      </p:sp>
      <p:sp>
        <p:nvSpPr>
          <p:cNvPr id="22" name="Suorakulmio 21"/>
          <p:cNvSpPr/>
          <p:nvPr/>
        </p:nvSpPr>
        <p:spPr>
          <a:xfrm>
            <a:off x="1763688" y="4293096"/>
            <a:ext cx="2088232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3" name="Suorakulmio 22"/>
          <p:cNvSpPr/>
          <p:nvPr/>
        </p:nvSpPr>
        <p:spPr>
          <a:xfrm>
            <a:off x="3995936" y="4293096"/>
            <a:ext cx="1512168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4" name="Suorakulmio 23"/>
          <p:cNvSpPr/>
          <p:nvPr/>
        </p:nvSpPr>
        <p:spPr>
          <a:xfrm>
            <a:off x="5652120" y="4293096"/>
            <a:ext cx="1512168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7308304" y="4293096"/>
            <a:ext cx="1440160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6" name="Suorakulmio 25"/>
          <p:cNvSpPr/>
          <p:nvPr/>
        </p:nvSpPr>
        <p:spPr>
          <a:xfrm>
            <a:off x="1763688" y="2861320"/>
            <a:ext cx="2088232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7" name="Suorakulmio 26"/>
          <p:cNvSpPr/>
          <p:nvPr/>
        </p:nvSpPr>
        <p:spPr>
          <a:xfrm>
            <a:off x="3995936" y="2861320"/>
            <a:ext cx="1512168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8" name="Suorakulmio 27"/>
          <p:cNvSpPr/>
          <p:nvPr/>
        </p:nvSpPr>
        <p:spPr>
          <a:xfrm>
            <a:off x="5652120" y="2861320"/>
            <a:ext cx="1512168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9" name="Suorakulmio 28"/>
          <p:cNvSpPr/>
          <p:nvPr/>
        </p:nvSpPr>
        <p:spPr>
          <a:xfrm>
            <a:off x="7308304" y="2861320"/>
            <a:ext cx="1440160" cy="12961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grpSp>
        <p:nvGrpSpPr>
          <p:cNvPr id="30" name="Ryhmä 29"/>
          <p:cNvGrpSpPr/>
          <p:nvPr/>
        </p:nvGrpSpPr>
        <p:grpSpPr>
          <a:xfrm>
            <a:off x="612096" y="3180552"/>
            <a:ext cx="742862" cy="720080"/>
            <a:chOff x="395536" y="2564904"/>
            <a:chExt cx="1152128" cy="1080120"/>
          </a:xfrm>
        </p:grpSpPr>
        <p:sp>
          <p:nvSpPr>
            <p:cNvPr id="31" name="Ellipsi 30"/>
            <p:cNvSpPr/>
            <p:nvPr/>
          </p:nvSpPr>
          <p:spPr>
            <a:xfrm>
              <a:off x="395536" y="2564904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32" name="Ryhmä 31"/>
            <p:cNvGrpSpPr/>
            <p:nvPr/>
          </p:nvGrpSpPr>
          <p:grpSpPr>
            <a:xfrm>
              <a:off x="647564" y="2777386"/>
              <a:ext cx="648072" cy="655156"/>
              <a:chOff x="4247964" y="1909748"/>
              <a:chExt cx="900100" cy="943188"/>
            </a:xfrm>
          </p:grpSpPr>
          <p:sp>
            <p:nvSpPr>
              <p:cNvPr id="33" name="Ellipsi 32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4" name="Tasakylkinen kolmio 33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5" name="Ellipsi 34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6" name="Tasakylkinen kolmio 35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48" name="Ryhmä 47"/>
          <p:cNvGrpSpPr/>
          <p:nvPr/>
        </p:nvGrpSpPr>
        <p:grpSpPr>
          <a:xfrm>
            <a:off x="568075" y="4626475"/>
            <a:ext cx="742862" cy="720080"/>
            <a:chOff x="395536" y="4077072"/>
            <a:chExt cx="1152128" cy="1080120"/>
          </a:xfrm>
        </p:grpSpPr>
        <p:sp>
          <p:nvSpPr>
            <p:cNvPr id="49" name="Ellipsi 48"/>
            <p:cNvSpPr/>
            <p:nvPr/>
          </p:nvSpPr>
          <p:spPr>
            <a:xfrm>
              <a:off x="395536" y="4077072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50" name="Ryhmä 49"/>
            <p:cNvGrpSpPr/>
            <p:nvPr/>
          </p:nvGrpSpPr>
          <p:grpSpPr>
            <a:xfrm>
              <a:off x="777976" y="4794135"/>
              <a:ext cx="285152" cy="300526"/>
              <a:chOff x="4247964" y="1909748"/>
              <a:chExt cx="900100" cy="943188"/>
            </a:xfrm>
          </p:grpSpPr>
          <p:sp>
            <p:nvSpPr>
              <p:cNvPr id="81" name="Ellipsi 80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2" name="Tasakylkinen kolmio 81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3" name="Ellipsi 82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4" name="Tasakylkinen kolmio 83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51" name="Ryhmä 50"/>
            <p:cNvGrpSpPr/>
            <p:nvPr/>
          </p:nvGrpSpPr>
          <p:grpSpPr>
            <a:xfrm>
              <a:off x="1135630" y="4385757"/>
              <a:ext cx="285152" cy="300526"/>
              <a:chOff x="4247964" y="1909748"/>
              <a:chExt cx="900100" cy="943188"/>
            </a:xfrm>
          </p:grpSpPr>
          <p:sp>
            <p:nvSpPr>
              <p:cNvPr id="77" name="Ellipsi 76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8" name="Tasakylkinen kolmio 77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9" name="Ellipsi 78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0" name="Tasakylkinen kolmio 79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52" name="Ryhmä 51"/>
            <p:cNvGrpSpPr/>
            <p:nvPr/>
          </p:nvGrpSpPr>
          <p:grpSpPr>
            <a:xfrm>
              <a:off x="889838" y="4131359"/>
              <a:ext cx="285152" cy="300526"/>
              <a:chOff x="4247964" y="1909748"/>
              <a:chExt cx="900100" cy="943188"/>
            </a:xfrm>
          </p:grpSpPr>
          <p:sp>
            <p:nvSpPr>
              <p:cNvPr id="73" name="Ellipsi 72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4" name="Tasakylkinen kolmio 73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5" name="Ellipsi 74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6" name="Tasakylkinen kolmio 75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53" name="Ryhmä 52"/>
            <p:cNvGrpSpPr/>
            <p:nvPr/>
          </p:nvGrpSpPr>
          <p:grpSpPr>
            <a:xfrm>
              <a:off x="564048" y="4247920"/>
              <a:ext cx="285152" cy="300526"/>
              <a:chOff x="4247964" y="1909748"/>
              <a:chExt cx="900100" cy="943188"/>
            </a:xfrm>
          </p:grpSpPr>
          <p:sp>
            <p:nvSpPr>
              <p:cNvPr id="69" name="Ellipsi 68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0" name="Tasakylkinen kolmio 69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1" name="Ellipsi 70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2" name="Tasakylkinen kolmio 71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54" name="Ryhmä 53"/>
            <p:cNvGrpSpPr/>
            <p:nvPr/>
          </p:nvGrpSpPr>
          <p:grpSpPr>
            <a:xfrm>
              <a:off x="527042" y="4580249"/>
              <a:ext cx="285152" cy="300526"/>
              <a:chOff x="4247964" y="1909748"/>
              <a:chExt cx="900100" cy="943188"/>
            </a:xfrm>
          </p:grpSpPr>
          <p:sp>
            <p:nvSpPr>
              <p:cNvPr id="65" name="Ellipsi 64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6" name="Tasakylkinen kolmio 65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7" name="Ellipsi 66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8" name="Tasakylkinen kolmio 67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55" name="Ryhmä 54"/>
            <p:cNvGrpSpPr/>
            <p:nvPr/>
          </p:nvGrpSpPr>
          <p:grpSpPr>
            <a:xfrm>
              <a:off x="1068089" y="4730512"/>
              <a:ext cx="285152" cy="300526"/>
              <a:chOff x="4247964" y="1909748"/>
              <a:chExt cx="900100" cy="943188"/>
            </a:xfrm>
          </p:grpSpPr>
          <p:sp>
            <p:nvSpPr>
              <p:cNvPr id="61" name="Ellipsi 60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2" name="Tasakylkinen kolmio 61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3" name="Ellipsi 62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4" name="Tasakylkinen kolmio 63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56" name="Ryhmä 55"/>
            <p:cNvGrpSpPr/>
            <p:nvPr/>
          </p:nvGrpSpPr>
          <p:grpSpPr>
            <a:xfrm>
              <a:off x="845618" y="4456671"/>
              <a:ext cx="285152" cy="300526"/>
              <a:chOff x="4247964" y="1909748"/>
              <a:chExt cx="900100" cy="943188"/>
            </a:xfrm>
          </p:grpSpPr>
          <p:sp>
            <p:nvSpPr>
              <p:cNvPr id="57" name="Ellipsi 56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8" name="Tasakylkinen kolmio 57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9" name="Ellipsi 58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0" name="Tasakylkinen kolmio 59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91" name="Ryhmä 90"/>
          <p:cNvGrpSpPr/>
          <p:nvPr/>
        </p:nvGrpSpPr>
        <p:grpSpPr>
          <a:xfrm>
            <a:off x="602835" y="1818333"/>
            <a:ext cx="811528" cy="749000"/>
            <a:chOff x="418647" y="1160748"/>
            <a:chExt cx="1152128" cy="1080120"/>
          </a:xfrm>
        </p:grpSpPr>
        <p:sp>
          <p:nvSpPr>
            <p:cNvPr id="92" name="Suorakulmio 91"/>
            <p:cNvSpPr/>
            <p:nvPr/>
          </p:nvSpPr>
          <p:spPr>
            <a:xfrm>
              <a:off x="585775" y="1340768"/>
              <a:ext cx="817874" cy="720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3" name="Ellipsi 92"/>
            <p:cNvSpPr/>
            <p:nvPr/>
          </p:nvSpPr>
          <p:spPr>
            <a:xfrm>
              <a:off x="418647" y="1160748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94" name="Suora yhdysviiva 93"/>
            <p:cNvCxnSpPr/>
            <p:nvPr/>
          </p:nvCxnSpPr>
          <p:spPr>
            <a:xfrm>
              <a:off x="585775" y="1422938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uora yhdysviiva 94"/>
            <p:cNvCxnSpPr/>
            <p:nvPr/>
          </p:nvCxnSpPr>
          <p:spPr>
            <a:xfrm>
              <a:off x="585775" y="1556792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uora yhdysviiva 95"/>
            <p:cNvCxnSpPr>
              <a:stCxn id="92" idx="1"/>
            </p:cNvCxnSpPr>
            <p:nvPr/>
          </p:nvCxnSpPr>
          <p:spPr>
            <a:xfrm>
              <a:off x="585775" y="1700808"/>
              <a:ext cx="82054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uora yhdysviiva 96"/>
            <p:cNvCxnSpPr/>
            <p:nvPr/>
          </p:nvCxnSpPr>
          <p:spPr>
            <a:xfrm>
              <a:off x="585775" y="1844824"/>
              <a:ext cx="82054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uora yhdysviiva 97"/>
            <p:cNvCxnSpPr/>
            <p:nvPr/>
          </p:nvCxnSpPr>
          <p:spPr>
            <a:xfrm>
              <a:off x="585775" y="1988840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uora yhdysviiva 98"/>
            <p:cNvCxnSpPr/>
            <p:nvPr/>
          </p:nvCxnSpPr>
          <p:spPr>
            <a:xfrm flipV="1">
              <a:off x="971600" y="1422938"/>
              <a:ext cx="318447" cy="424966"/>
            </a:xfrm>
            <a:prstGeom prst="line">
              <a:avLst/>
            </a:prstGeom>
            <a:ln w="53975">
              <a:solidFill>
                <a:srgbClr val="FFC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uora yhdysviiva 99"/>
            <p:cNvCxnSpPr/>
            <p:nvPr/>
          </p:nvCxnSpPr>
          <p:spPr>
            <a:xfrm>
              <a:off x="777090" y="1690650"/>
              <a:ext cx="225496" cy="166862"/>
            </a:xfrm>
            <a:prstGeom prst="line">
              <a:avLst/>
            </a:prstGeom>
            <a:ln w="539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uora yhdysviiva 100"/>
            <p:cNvCxnSpPr/>
            <p:nvPr/>
          </p:nvCxnSpPr>
          <p:spPr>
            <a:xfrm flipV="1">
              <a:off x="585775" y="1664804"/>
              <a:ext cx="191315" cy="244944"/>
            </a:xfrm>
            <a:prstGeom prst="line">
              <a:avLst/>
            </a:prstGeom>
            <a:ln w="539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kstiruutu 84"/>
          <p:cNvSpPr txBox="1"/>
          <p:nvPr/>
        </p:nvSpPr>
        <p:spPr>
          <a:xfrm rot="20382831">
            <a:off x="3036278" y="2497466"/>
            <a:ext cx="1725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rgbClr val="FF0000"/>
                </a:solidFill>
              </a:rPr>
              <a:t>ESIMERKKI</a:t>
            </a:r>
            <a:endParaRPr lang="fi-F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8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87"/>
          <a:stretch/>
        </p:blipFill>
        <p:spPr bwMode="auto">
          <a:xfrm>
            <a:off x="5168966" y="450734"/>
            <a:ext cx="876414" cy="9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3632"/>
            <a:ext cx="1225550" cy="632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Ryhmä 5"/>
          <p:cNvGrpSpPr/>
          <p:nvPr/>
        </p:nvGrpSpPr>
        <p:grpSpPr>
          <a:xfrm>
            <a:off x="5002245" y="2670661"/>
            <a:ext cx="767526" cy="736859"/>
            <a:chOff x="395536" y="2564904"/>
            <a:chExt cx="1152128" cy="1080120"/>
          </a:xfrm>
        </p:grpSpPr>
        <p:sp>
          <p:nvSpPr>
            <p:cNvPr id="7" name="Ellipsi 6"/>
            <p:cNvSpPr/>
            <p:nvPr/>
          </p:nvSpPr>
          <p:spPr>
            <a:xfrm>
              <a:off x="395536" y="2564904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8" name="Ryhmä 7"/>
            <p:cNvGrpSpPr/>
            <p:nvPr/>
          </p:nvGrpSpPr>
          <p:grpSpPr>
            <a:xfrm>
              <a:off x="647564" y="2777386"/>
              <a:ext cx="648072" cy="655156"/>
              <a:chOff x="4247964" y="1909748"/>
              <a:chExt cx="900100" cy="943188"/>
            </a:xfrm>
          </p:grpSpPr>
          <p:sp>
            <p:nvSpPr>
              <p:cNvPr id="9" name="Ellipsi 8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0" name="Tasakylkinen kolmio 9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1" name="Ellipsi 10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" name="Tasakylkinen kolmio 11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13" name="Ryhmä 12"/>
          <p:cNvGrpSpPr/>
          <p:nvPr/>
        </p:nvGrpSpPr>
        <p:grpSpPr>
          <a:xfrm>
            <a:off x="6257941" y="3947477"/>
            <a:ext cx="767526" cy="736859"/>
            <a:chOff x="395536" y="4077072"/>
            <a:chExt cx="1152128" cy="1080120"/>
          </a:xfrm>
        </p:grpSpPr>
        <p:sp>
          <p:nvSpPr>
            <p:cNvPr id="14" name="Ellipsi 13"/>
            <p:cNvSpPr/>
            <p:nvPr/>
          </p:nvSpPr>
          <p:spPr>
            <a:xfrm>
              <a:off x="395536" y="4077072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5" name="Ryhmä 14"/>
            <p:cNvGrpSpPr/>
            <p:nvPr/>
          </p:nvGrpSpPr>
          <p:grpSpPr>
            <a:xfrm>
              <a:off x="777976" y="4794135"/>
              <a:ext cx="285152" cy="300526"/>
              <a:chOff x="4247964" y="1909748"/>
              <a:chExt cx="900100" cy="943188"/>
            </a:xfrm>
          </p:grpSpPr>
          <p:sp>
            <p:nvSpPr>
              <p:cNvPr id="46" name="Ellipsi 45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7" name="Tasakylkinen kolmio 46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8" name="Ellipsi 47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9" name="Tasakylkinen kolmio 48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6" name="Ryhmä 15"/>
            <p:cNvGrpSpPr/>
            <p:nvPr/>
          </p:nvGrpSpPr>
          <p:grpSpPr>
            <a:xfrm>
              <a:off x="1135630" y="4385757"/>
              <a:ext cx="285152" cy="300526"/>
              <a:chOff x="4247964" y="1909748"/>
              <a:chExt cx="900100" cy="943188"/>
            </a:xfrm>
          </p:grpSpPr>
          <p:sp>
            <p:nvSpPr>
              <p:cNvPr id="42" name="Ellipsi 41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3" name="Tasakylkinen kolmio 42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4" name="Ellipsi 43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5" name="Tasakylkinen kolmio 44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7" name="Ryhmä 16"/>
            <p:cNvGrpSpPr/>
            <p:nvPr/>
          </p:nvGrpSpPr>
          <p:grpSpPr>
            <a:xfrm>
              <a:off x="889838" y="4131359"/>
              <a:ext cx="285152" cy="300526"/>
              <a:chOff x="4247964" y="1909748"/>
              <a:chExt cx="900100" cy="943188"/>
            </a:xfrm>
          </p:grpSpPr>
          <p:sp>
            <p:nvSpPr>
              <p:cNvPr id="38" name="Ellipsi 37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9" name="Tasakylkinen kolmio 38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0" name="Ellipsi 39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1" name="Tasakylkinen kolmio 40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8" name="Ryhmä 17"/>
            <p:cNvGrpSpPr/>
            <p:nvPr/>
          </p:nvGrpSpPr>
          <p:grpSpPr>
            <a:xfrm>
              <a:off x="564048" y="4247920"/>
              <a:ext cx="285152" cy="300526"/>
              <a:chOff x="4247964" y="1909748"/>
              <a:chExt cx="900100" cy="943188"/>
            </a:xfrm>
          </p:grpSpPr>
          <p:sp>
            <p:nvSpPr>
              <p:cNvPr id="34" name="Ellipsi 33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5" name="Tasakylkinen kolmio 34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6" name="Ellipsi 35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7" name="Tasakylkinen kolmio 36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9" name="Ryhmä 18"/>
            <p:cNvGrpSpPr/>
            <p:nvPr/>
          </p:nvGrpSpPr>
          <p:grpSpPr>
            <a:xfrm>
              <a:off x="527042" y="4580249"/>
              <a:ext cx="285152" cy="300526"/>
              <a:chOff x="4247964" y="1909748"/>
              <a:chExt cx="900100" cy="943188"/>
            </a:xfrm>
          </p:grpSpPr>
          <p:sp>
            <p:nvSpPr>
              <p:cNvPr id="30" name="Ellipsi 29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1" name="Tasakylkinen kolmio 30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2" name="Ellipsi 31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3" name="Tasakylkinen kolmio 32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20" name="Ryhmä 19"/>
            <p:cNvGrpSpPr/>
            <p:nvPr/>
          </p:nvGrpSpPr>
          <p:grpSpPr>
            <a:xfrm>
              <a:off x="1068089" y="4730512"/>
              <a:ext cx="285152" cy="300526"/>
              <a:chOff x="4247964" y="1909748"/>
              <a:chExt cx="900100" cy="943188"/>
            </a:xfrm>
          </p:grpSpPr>
          <p:sp>
            <p:nvSpPr>
              <p:cNvPr id="26" name="Ellipsi 25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7" name="Tasakylkinen kolmio 26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8" name="Ellipsi 27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9" name="Tasakylkinen kolmio 28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21" name="Ryhmä 20"/>
            <p:cNvGrpSpPr/>
            <p:nvPr/>
          </p:nvGrpSpPr>
          <p:grpSpPr>
            <a:xfrm>
              <a:off x="845618" y="4456671"/>
              <a:ext cx="285152" cy="300526"/>
              <a:chOff x="4247964" y="1909748"/>
              <a:chExt cx="900100" cy="943188"/>
            </a:xfrm>
          </p:grpSpPr>
          <p:sp>
            <p:nvSpPr>
              <p:cNvPr id="22" name="Ellipsi 21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3" name="Tasakylkinen kolmio 22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4" name="Ellipsi 23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5" name="Tasakylkinen kolmio 24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50" name="Ryhmä 49"/>
          <p:cNvGrpSpPr/>
          <p:nvPr/>
        </p:nvGrpSpPr>
        <p:grpSpPr>
          <a:xfrm>
            <a:off x="7452320" y="858986"/>
            <a:ext cx="767526" cy="736859"/>
            <a:chOff x="386472" y="5517232"/>
            <a:chExt cx="1152128" cy="1080120"/>
          </a:xfrm>
        </p:grpSpPr>
        <p:sp>
          <p:nvSpPr>
            <p:cNvPr id="51" name="Ellipsi 50"/>
            <p:cNvSpPr/>
            <p:nvPr/>
          </p:nvSpPr>
          <p:spPr>
            <a:xfrm>
              <a:off x="386472" y="5517232"/>
              <a:ext cx="1152128" cy="10801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52" name="Ryhmä 51"/>
            <p:cNvGrpSpPr/>
            <p:nvPr/>
          </p:nvGrpSpPr>
          <p:grpSpPr>
            <a:xfrm>
              <a:off x="626460" y="5662157"/>
              <a:ext cx="672152" cy="682196"/>
              <a:chOff x="4332910" y="1438704"/>
              <a:chExt cx="970100" cy="992172"/>
            </a:xfrm>
          </p:grpSpPr>
          <p:sp>
            <p:nvSpPr>
              <p:cNvPr id="53" name="Kuusikulmio 52"/>
              <p:cNvSpPr/>
              <p:nvPr/>
            </p:nvSpPr>
            <p:spPr>
              <a:xfrm rot="2357017">
                <a:off x="4332910" y="1866395"/>
                <a:ext cx="412904" cy="339885"/>
              </a:xfrm>
              <a:prstGeom prst="hexagon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4" name="Kuusikulmio 53"/>
              <p:cNvSpPr/>
              <p:nvPr/>
            </p:nvSpPr>
            <p:spPr>
              <a:xfrm rot="2295501">
                <a:off x="4752098" y="1979618"/>
                <a:ext cx="550912" cy="451258"/>
              </a:xfrm>
              <a:prstGeom prst="hexagon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rgbClr val="00B0F0"/>
                  </a:solidFill>
                </a:endParaRPr>
              </a:p>
            </p:txBody>
          </p:sp>
          <p:sp>
            <p:nvSpPr>
              <p:cNvPr id="55" name="Kuusikulmio 54"/>
              <p:cNvSpPr/>
              <p:nvPr/>
            </p:nvSpPr>
            <p:spPr>
              <a:xfrm rot="2344676">
                <a:off x="4503420" y="1438704"/>
                <a:ext cx="650712" cy="555627"/>
              </a:xfrm>
              <a:prstGeom prst="hexagon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65" name="Ryhmä 64"/>
          <p:cNvGrpSpPr/>
          <p:nvPr/>
        </p:nvGrpSpPr>
        <p:grpSpPr>
          <a:xfrm>
            <a:off x="5868144" y="1595845"/>
            <a:ext cx="779595" cy="734168"/>
            <a:chOff x="418647" y="1160748"/>
            <a:chExt cx="1152128" cy="1080120"/>
          </a:xfrm>
        </p:grpSpPr>
        <p:sp>
          <p:nvSpPr>
            <p:cNvPr id="66" name="Suorakulmio 65"/>
            <p:cNvSpPr/>
            <p:nvPr/>
          </p:nvSpPr>
          <p:spPr>
            <a:xfrm>
              <a:off x="585775" y="1340768"/>
              <a:ext cx="817874" cy="720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7" name="Ellipsi 66"/>
            <p:cNvSpPr/>
            <p:nvPr/>
          </p:nvSpPr>
          <p:spPr>
            <a:xfrm>
              <a:off x="418647" y="1160748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68" name="Suora yhdysviiva 67"/>
            <p:cNvCxnSpPr/>
            <p:nvPr/>
          </p:nvCxnSpPr>
          <p:spPr>
            <a:xfrm>
              <a:off x="585775" y="1422938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uora yhdysviiva 68"/>
            <p:cNvCxnSpPr/>
            <p:nvPr/>
          </p:nvCxnSpPr>
          <p:spPr>
            <a:xfrm>
              <a:off x="585775" y="1556792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uora yhdysviiva 69"/>
            <p:cNvCxnSpPr>
              <a:stCxn id="66" idx="1"/>
            </p:cNvCxnSpPr>
            <p:nvPr/>
          </p:nvCxnSpPr>
          <p:spPr>
            <a:xfrm>
              <a:off x="585775" y="1700808"/>
              <a:ext cx="82054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uora yhdysviiva 70"/>
            <p:cNvCxnSpPr/>
            <p:nvPr/>
          </p:nvCxnSpPr>
          <p:spPr>
            <a:xfrm>
              <a:off x="585775" y="1844824"/>
              <a:ext cx="82054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uora yhdysviiva 71"/>
            <p:cNvCxnSpPr/>
            <p:nvPr/>
          </p:nvCxnSpPr>
          <p:spPr>
            <a:xfrm>
              <a:off x="585775" y="1988840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uora yhdysviiva 72"/>
            <p:cNvCxnSpPr/>
            <p:nvPr/>
          </p:nvCxnSpPr>
          <p:spPr>
            <a:xfrm flipV="1">
              <a:off x="971600" y="1422938"/>
              <a:ext cx="318447" cy="424966"/>
            </a:xfrm>
            <a:prstGeom prst="line">
              <a:avLst/>
            </a:prstGeom>
            <a:ln w="53975">
              <a:solidFill>
                <a:srgbClr val="FFC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uora yhdysviiva 73"/>
            <p:cNvCxnSpPr/>
            <p:nvPr/>
          </p:nvCxnSpPr>
          <p:spPr>
            <a:xfrm>
              <a:off x="777090" y="1690650"/>
              <a:ext cx="225496" cy="166862"/>
            </a:xfrm>
            <a:prstGeom prst="line">
              <a:avLst/>
            </a:prstGeom>
            <a:ln w="539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uora yhdysviiva 74"/>
            <p:cNvCxnSpPr/>
            <p:nvPr/>
          </p:nvCxnSpPr>
          <p:spPr>
            <a:xfrm flipV="1">
              <a:off x="585775" y="1664804"/>
              <a:ext cx="191315" cy="244944"/>
            </a:xfrm>
            <a:prstGeom prst="line">
              <a:avLst/>
            </a:prstGeom>
            <a:ln w="539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kstiruutu 1"/>
          <p:cNvSpPr txBox="1"/>
          <p:nvPr/>
        </p:nvSpPr>
        <p:spPr>
          <a:xfrm>
            <a:off x="5992588" y="116632"/>
            <a:ext cx="291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logohahmotelmia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020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3600" b="1" dirty="0"/>
              <a:t>Mitä konsensussopimuksella </a:t>
            </a:r>
            <a:r>
              <a:rPr lang="fi-FI" sz="3600" b="1" dirty="0" smtClean="0"/>
              <a:t>tavoitellaan? 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1379909"/>
            <a:ext cx="8686800" cy="5001419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Prosessi luo alueellisen </a:t>
            </a:r>
            <a:r>
              <a:rPr lang="fi-FI" i="1" dirty="0"/>
              <a:t>keskustelu- ja yhteistyöfoorumin </a:t>
            </a:r>
            <a:r>
              <a:rPr lang="fi-FI" dirty="0"/>
              <a:t>tuomalla saman pöydän ääreen keskeisiä toimijoita keskustelemaan yhteisistä tavoitteista.</a:t>
            </a:r>
          </a:p>
          <a:p>
            <a:r>
              <a:rPr lang="fi-FI" dirty="0" smtClean="0"/>
              <a:t>Tavoitteena on yhteisen </a:t>
            </a:r>
            <a:r>
              <a:rPr lang="fi-FI" dirty="0"/>
              <a:t>tahdon ja tavoitetilan muodostaminen maakuntatasolla. Yhteisesti sovitut käytännöt, toimijat, indikaattorit ja vastuut mikäli mahdollista. </a:t>
            </a:r>
            <a:endParaRPr lang="fi-FI" dirty="0" smtClean="0"/>
          </a:p>
          <a:p>
            <a:r>
              <a:rPr lang="fi-FI" dirty="0" smtClean="0"/>
              <a:t>Tavoitteista</a:t>
            </a:r>
            <a:r>
              <a:rPr lang="fi-FI" dirty="0"/>
              <a:t>, tahtotilasta ja toimenpiteistä maakunnassa </a:t>
            </a:r>
            <a:r>
              <a:rPr lang="fi-FI" dirty="0" smtClean="0"/>
              <a:t>sovitaan avaintoimijoiden </a:t>
            </a:r>
            <a:r>
              <a:rPr lang="fi-FI" dirty="0"/>
              <a:t>kesken.</a:t>
            </a:r>
          </a:p>
          <a:p>
            <a:r>
              <a:rPr lang="fi-FI" dirty="0" smtClean="0"/>
              <a:t>Sopiminen ei ole lainvoimaista vaan yhteistyön ilmaus</a:t>
            </a:r>
            <a:endParaRPr lang="fi-FI" dirty="0"/>
          </a:p>
          <a:p>
            <a:r>
              <a:rPr lang="fi-FI" dirty="0" smtClean="0"/>
              <a:t>Sisältö ja sovittavat asiat muotoillaan Konsensuksen </a:t>
            </a:r>
            <a:r>
              <a:rPr lang="fi-FI" dirty="0"/>
              <a:t>rakentajat –ryhmän kesken yhteisissä tapaamisissa</a:t>
            </a:r>
          </a:p>
          <a:p>
            <a:r>
              <a:rPr lang="fi-FI" dirty="0"/>
              <a:t>Sovittavat asiat lähtevät alueen/maakunnan omista tarpeista </a:t>
            </a:r>
            <a:r>
              <a:rPr lang="fi-FI"/>
              <a:t>ja </a:t>
            </a:r>
            <a:r>
              <a:rPr lang="fi-FI" smtClean="0"/>
              <a:t>toimijoista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892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Case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sz="3600" dirty="0" smtClean="0"/>
              <a:t>OTE -kärkihankkeen projekti 4 </a:t>
            </a:r>
            <a:br>
              <a:rPr lang="fi-FI" sz="3600" dirty="0" smtClean="0"/>
            </a:br>
            <a:r>
              <a:rPr lang="fi-FI" sz="3600" dirty="0" smtClean="0"/>
              <a:t>”Mallit työllistymiseen ja osallisuuteen” </a:t>
            </a:r>
            <a:br>
              <a:rPr lang="fi-FI" sz="3600" dirty="0" smtClean="0"/>
            </a:br>
            <a:r>
              <a:rPr lang="fi-FI" sz="3600" dirty="0" smtClean="0"/>
              <a:t>alueellisten kokeilujen tulosten juurruttaminen</a:t>
            </a:r>
            <a:endParaRPr lang="fi-FI" sz="36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664" y="4365104"/>
            <a:ext cx="2953512" cy="125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188641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fi-FI" sz="3200" b="1" dirty="0" smtClean="0"/>
              <a:t>Kokeilujen </a:t>
            </a:r>
            <a:r>
              <a:rPr lang="fi-FI" sz="3200" b="1" dirty="0" smtClean="0"/>
              <a:t>konsensussopimusprosessi:</a:t>
            </a:r>
            <a:endParaRPr lang="fi-FI" sz="3200" b="1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7596336" y="1340769"/>
            <a:ext cx="1382514" cy="774337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prstClr val="black"/>
                </a:solidFill>
              </a:rPr>
              <a:t>1/2018 </a:t>
            </a:r>
          </a:p>
          <a:p>
            <a:pPr algn="ctr"/>
            <a:r>
              <a:rPr lang="fi-FI" sz="1200" dirty="0" smtClean="0">
                <a:solidFill>
                  <a:prstClr val="black"/>
                </a:solidFill>
              </a:rPr>
              <a:t>1. Konsensuskokous</a:t>
            </a:r>
            <a:endParaRPr lang="fi-FI" sz="1200" dirty="0">
              <a:solidFill>
                <a:prstClr val="black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7600472" y="2492897"/>
            <a:ext cx="1382514" cy="774337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prstClr val="black"/>
                </a:solidFill>
              </a:rPr>
              <a:t>5/2018 </a:t>
            </a:r>
          </a:p>
          <a:p>
            <a:pPr algn="ctr"/>
            <a:r>
              <a:rPr lang="fi-FI" sz="1200" dirty="0" smtClean="0">
                <a:solidFill>
                  <a:prstClr val="black"/>
                </a:solidFill>
              </a:rPr>
              <a:t>2. Konsensuskokous</a:t>
            </a:r>
            <a:endParaRPr lang="fi-FI" sz="1200" dirty="0">
              <a:solidFill>
                <a:prstClr val="black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7617959" y="4797153"/>
            <a:ext cx="1382514" cy="1278393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prstClr val="black"/>
                </a:solidFill>
              </a:rPr>
              <a:t>10/2018</a:t>
            </a:r>
          </a:p>
          <a:p>
            <a:pPr algn="ctr"/>
            <a:r>
              <a:rPr lang="fi-FI" sz="1200" dirty="0" smtClean="0">
                <a:solidFill>
                  <a:srgbClr val="0070C0"/>
                </a:solidFill>
              </a:rPr>
              <a:t>Konsensuksen sopimistilaisuus</a:t>
            </a:r>
            <a:endParaRPr lang="fi-FI" sz="1200" dirty="0">
              <a:solidFill>
                <a:prstClr val="black"/>
              </a:solidFill>
            </a:endParaRPr>
          </a:p>
        </p:txBody>
      </p:sp>
      <p:cxnSp>
        <p:nvCxnSpPr>
          <p:cNvPr id="8" name="Suora nuoliyhdysviiva 7"/>
          <p:cNvCxnSpPr>
            <a:stCxn id="4" idx="2"/>
            <a:endCxn id="6" idx="0"/>
          </p:cNvCxnSpPr>
          <p:nvPr/>
        </p:nvCxnSpPr>
        <p:spPr>
          <a:xfrm>
            <a:off x="8287593" y="2115106"/>
            <a:ext cx="4136" cy="377791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nuoliyhdysviiva 8"/>
          <p:cNvCxnSpPr>
            <a:stCxn id="6" idx="2"/>
          </p:cNvCxnSpPr>
          <p:nvPr/>
        </p:nvCxnSpPr>
        <p:spPr>
          <a:xfrm flipH="1">
            <a:off x="8287593" y="3267234"/>
            <a:ext cx="4136" cy="305783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ruutu 9"/>
          <p:cNvSpPr txBox="1"/>
          <p:nvPr/>
        </p:nvSpPr>
        <p:spPr>
          <a:xfrm>
            <a:off x="179512" y="908720"/>
            <a:ext cx="74888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Juurruttamisen ydin on yhteisen tahdon muodostaminen maakuntatasolla: yhteisesti sovitut käytännöt, toimijat, indikaattorit ja vastuut per kokeilualue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Konsensussopimus </a:t>
            </a:r>
            <a:r>
              <a:rPr lang="fi-FI" dirty="0">
                <a:solidFill>
                  <a:prstClr val="black"/>
                </a:solidFill>
              </a:rPr>
              <a:t>yhdessä maakunnan keskeisten toimijoiden </a:t>
            </a:r>
            <a:r>
              <a:rPr lang="fi-FI" dirty="0" smtClean="0">
                <a:solidFill>
                  <a:prstClr val="black"/>
                </a:solidFill>
              </a:rPr>
              <a:t>kanssa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Sovitaan </a:t>
            </a:r>
            <a:r>
              <a:rPr lang="fi-FI" dirty="0" smtClean="0">
                <a:solidFill>
                  <a:prstClr val="black"/>
                </a:solidFill>
              </a:rPr>
              <a:t>ote4 kokeilujen </a:t>
            </a:r>
            <a:r>
              <a:rPr lang="fi-FI" dirty="0">
                <a:solidFill>
                  <a:prstClr val="black"/>
                </a:solidFill>
              </a:rPr>
              <a:t>tulosten </a:t>
            </a:r>
            <a:r>
              <a:rPr lang="fi-FI" dirty="0" smtClean="0">
                <a:solidFill>
                  <a:prstClr val="black"/>
                </a:solidFill>
              </a:rPr>
              <a:t>juurruttamisesta liittyen osatyökykyisten työllistymisen tukemiseen </a:t>
            </a:r>
            <a:r>
              <a:rPr lang="fi-FI" dirty="0">
                <a:solidFill>
                  <a:prstClr val="black"/>
                </a:solidFill>
              </a:rPr>
              <a:t>maakunnassa </a:t>
            </a:r>
            <a:endParaRPr lang="fi-FI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i-FI" dirty="0">
              <a:solidFill>
                <a:prstClr val="black"/>
              </a:solidFill>
            </a:endParaRPr>
          </a:p>
          <a:p>
            <a:r>
              <a:rPr lang="fi-FI" b="1" dirty="0" smtClean="0"/>
              <a:t>Konsensuksen sopimista varten kootaan </a:t>
            </a:r>
            <a:r>
              <a:rPr lang="fi-FI" b="1" dirty="0"/>
              <a:t>K</a:t>
            </a:r>
            <a:r>
              <a:rPr lang="fi-FI" b="1" dirty="0" smtClean="0"/>
              <a:t>onsensuksen rakentajat -ryhmä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STM asettaa/kutsuu ryhmän ja sen vetäjän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Ryhmää johtaa alueen kokenut asiantuntija / auktoriteetti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Kokoukset valmistelee kokeilun projektipäällikkö, THL tukee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Kokoontuu 2-3 kertaa 1/2018 ja 5/2018 (9/2018)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i-FI" dirty="0" smtClean="0">
              <a:solidFill>
                <a:prstClr val="black"/>
              </a:solidFill>
            </a:endParaRPr>
          </a:p>
          <a:p>
            <a:r>
              <a:rPr lang="fi-FI" b="1" dirty="0" smtClean="0"/>
              <a:t>Yhteisymmärrys muodostetaan maakunnan tasolla tekemällä ns. konsensussopimus 10/2018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Sisältää mahdollisuuksien mukaan kehittämiset tavoitteet, toimenpide-ehdotukset, sovittavat toimintatavat/ -mallit, indikaattorit, vastuut jne.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Konsensuksen sopimistilaisuudessa ovat mukana STM, THL ja Konsensuksen rakentajat -ryhmä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 smtClean="0">
                <a:solidFill>
                  <a:prstClr val="black"/>
                </a:solidFill>
              </a:rPr>
              <a:t>Toimenpiteissä </a:t>
            </a:r>
            <a:r>
              <a:rPr lang="fi-FI" dirty="0">
                <a:solidFill>
                  <a:prstClr val="black"/>
                </a:solidFill>
              </a:rPr>
              <a:t>voi olla </a:t>
            </a:r>
            <a:r>
              <a:rPr lang="fi-FI" dirty="0" smtClean="0">
                <a:solidFill>
                  <a:prstClr val="black"/>
                </a:solidFill>
              </a:rPr>
              <a:t>esimerkiksi </a:t>
            </a:r>
            <a:r>
              <a:rPr lang="fi-FI" dirty="0">
                <a:solidFill>
                  <a:prstClr val="black"/>
                </a:solidFill>
              </a:rPr>
              <a:t>m</a:t>
            </a:r>
            <a:r>
              <a:rPr lang="fi-FI" dirty="0" smtClean="0">
                <a:solidFill>
                  <a:prstClr val="black"/>
                </a:solidFill>
              </a:rPr>
              <a:t>inimi-maksimi </a:t>
            </a:r>
            <a:r>
              <a:rPr lang="fi-FI" dirty="0" smtClean="0">
                <a:solidFill>
                  <a:prstClr val="black"/>
                </a:solidFill>
              </a:rPr>
              <a:t>-ajattelua</a:t>
            </a:r>
            <a:endParaRPr lang="fi-FI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b="1" dirty="0" smtClean="0"/>
              <a:t>Konsensussopimusta voi soveltaa muissakin maakunnissa 2019-&gt;</a:t>
            </a:r>
            <a:endParaRPr lang="fi-FI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11" name="Pyöristetty suorakulmio 10"/>
          <p:cNvSpPr/>
          <p:nvPr/>
        </p:nvSpPr>
        <p:spPr>
          <a:xfrm>
            <a:off x="7617959" y="3573017"/>
            <a:ext cx="1382514" cy="8597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prstClr val="black"/>
                </a:solidFill>
              </a:rPr>
              <a:t>9/2018 </a:t>
            </a:r>
          </a:p>
          <a:p>
            <a:pPr algn="ctr"/>
            <a:r>
              <a:rPr lang="fi-FI" sz="1200" dirty="0">
                <a:solidFill>
                  <a:prstClr val="black"/>
                </a:solidFill>
              </a:rPr>
              <a:t>3</a:t>
            </a:r>
            <a:r>
              <a:rPr lang="fi-FI" sz="1200" dirty="0" smtClean="0">
                <a:solidFill>
                  <a:prstClr val="black"/>
                </a:solidFill>
              </a:rPr>
              <a:t>. Konsensuskokous (tarvittaessa)</a:t>
            </a:r>
            <a:endParaRPr lang="fi-FI" sz="1200" dirty="0">
              <a:solidFill>
                <a:prstClr val="black"/>
              </a:solidFill>
            </a:endParaRPr>
          </a:p>
        </p:txBody>
      </p:sp>
      <p:cxnSp>
        <p:nvCxnSpPr>
          <p:cNvPr id="12" name="Suora nuoliyhdysviiva 11"/>
          <p:cNvCxnSpPr/>
          <p:nvPr/>
        </p:nvCxnSpPr>
        <p:spPr>
          <a:xfrm flipH="1">
            <a:off x="8293730" y="4491370"/>
            <a:ext cx="4136" cy="305783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n numeron paikkamerkki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11D6-2585-4D0F-9F97-D4F639084E57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632848" cy="634082"/>
          </a:xfrm>
        </p:spPr>
        <p:txBody>
          <a:bodyPr>
            <a:normAutofit/>
          </a:bodyPr>
          <a:lstStyle/>
          <a:p>
            <a:pPr algn="l"/>
            <a:r>
              <a:rPr lang="fi-FI" sz="3100" b="1" dirty="0" smtClean="0"/>
              <a:t>Tehtäväjaot sopimusprosessissa (OTE4)</a:t>
            </a:r>
            <a:endParaRPr lang="fi-FI" b="1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38" y="2996952"/>
            <a:ext cx="858813" cy="858813"/>
          </a:xfr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81" y="5301208"/>
            <a:ext cx="1247606" cy="509914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93" y="1412776"/>
            <a:ext cx="1169505" cy="351284"/>
          </a:xfrm>
          <a:prstGeom prst="rect">
            <a:avLst/>
          </a:prstGeom>
        </p:spPr>
      </p:pic>
      <p:cxnSp>
        <p:nvCxnSpPr>
          <p:cNvPr id="8" name="Suora yhdysviiva 7"/>
          <p:cNvCxnSpPr/>
          <p:nvPr/>
        </p:nvCxnSpPr>
        <p:spPr>
          <a:xfrm>
            <a:off x="0" y="24208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iruutu 2"/>
          <p:cNvSpPr txBox="1"/>
          <p:nvPr/>
        </p:nvSpPr>
        <p:spPr>
          <a:xfrm>
            <a:off x="1619672" y="982529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Nimeää Konsensuksen rakentajat –ryhmän puheenjohtajan ja kutsuu osallistujat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Tukee konsensussopimuksen rakentamista tuomalla tarvittaessa tietoa lainsäädäntömuutoksista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Kommentoi sopimusluonnoksia loppuvaiheessa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Osallistuu </a:t>
            </a:r>
            <a:r>
              <a:rPr lang="fi-FI" sz="1400" dirty="0"/>
              <a:t>sopimuksen allekirjoitustilaisuuteen </a:t>
            </a:r>
            <a:r>
              <a:rPr lang="fi-FI" sz="1400" dirty="0" smtClean="0"/>
              <a:t>10/2018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Osallistuu viestintään ja levittämiseen mahdollisuuksien mukaan</a:t>
            </a:r>
            <a:endParaRPr lang="fi-FI" sz="14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1625784" y="2564904"/>
            <a:ext cx="7050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Kokeilualueet kartoittavat Konsensuksen rakentajat –ryhmän osallistujat ja puheenjohtajan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Laativat kutsukirjeet </a:t>
            </a:r>
            <a:r>
              <a:rPr lang="fi-FI" sz="1400" dirty="0"/>
              <a:t>Konsensuksen rakentajat -ryhmään yhdessä </a:t>
            </a:r>
            <a:r>
              <a:rPr lang="fi-FI" sz="1400" dirty="0" err="1" smtClean="0"/>
              <a:t>THL:n</a:t>
            </a:r>
            <a:r>
              <a:rPr lang="fi-FI" sz="1400" dirty="0" smtClean="0"/>
              <a:t> kanssa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Toimivat konsensuskokousten koollekutsujana, alustajana, sihteerinä ja järjestävänä tahona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THL laativat kutsukirjeet Konsensuksen rakentajat ryhmään yhdessä alueiden kanssa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Koordinoivat, laativat ja työstävät sopimuspohjaa prosessin ajan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Visualisoivat sopimuksen sisältöä / toteutusaikataulua tarpeen mukaan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Järjestävät sopimuksen allekirjoitustilaisuuden 10/2018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Viestivät ja levittävät tietoa omalla alueella</a:t>
            </a:r>
            <a:endParaRPr lang="fi-FI" sz="1400" dirty="0"/>
          </a:p>
        </p:txBody>
      </p:sp>
      <p:sp>
        <p:nvSpPr>
          <p:cNvPr id="11" name="Tekstiruutu 10"/>
          <p:cNvSpPr txBox="1"/>
          <p:nvPr/>
        </p:nvSpPr>
        <p:spPr>
          <a:xfrm>
            <a:off x="1619672" y="4509120"/>
            <a:ext cx="70567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Luo ja kuvaa  konsensussopimusprosessin, ohjeistaa alueet ja valmistelee sopimuspohjan raakaversiot blokeista ensimmäiseen kokoukseen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Tukee </a:t>
            </a:r>
            <a:r>
              <a:rPr lang="fi-FI" sz="1400" dirty="0"/>
              <a:t>konsensussopimuksen rakentamista yhdessä alueiden </a:t>
            </a:r>
            <a:r>
              <a:rPr lang="fi-FI" sz="1400" dirty="0" smtClean="0"/>
              <a:t>kanssa koko prosessin ajan</a:t>
            </a:r>
            <a:endParaRPr lang="fi-FI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Laatii </a:t>
            </a:r>
            <a:r>
              <a:rPr lang="fi-FI" sz="1400" dirty="0"/>
              <a:t>kutsukirjeet Konsensuksen rakentajat </a:t>
            </a:r>
            <a:r>
              <a:rPr lang="fi-FI" sz="1400" dirty="0" smtClean="0"/>
              <a:t>-ryhmään </a:t>
            </a:r>
            <a:r>
              <a:rPr lang="fi-FI" sz="1400" dirty="0"/>
              <a:t>yhdessä alueiden kanssa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Osallistuu aloituskokoukseen ja sopimuksen allekirjoitustilaisuuteen 10/2018, tarvittaessa muut kokoukset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Laatii sopimusasiakirjapohjan ensimmäisen raakaversion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Kommentoi sopimusluonnoksia koko prosessin ajan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Tukee visualisoinnissa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/>
              <a:t>Osallistuu viestintään ja levittämiseen mahdollisuuksien mukaan ja alueita tukien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9552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uora nuoliyhdysviiva 16"/>
          <p:cNvCxnSpPr/>
          <p:nvPr/>
        </p:nvCxnSpPr>
        <p:spPr>
          <a:xfrm>
            <a:off x="7175450" y="2536220"/>
            <a:ext cx="28012" cy="2380560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954424926"/>
              </p:ext>
            </p:extLst>
          </p:nvPr>
        </p:nvGraphicFramePr>
        <p:xfrm>
          <a:off x="251520" y="1748428"/>
          <a:ext cx="864096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228316" y="332656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Konsensussopimuksen tiekartta: </a:t>
            </a:r>
            <a:endParaRPr lang="fi-FI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Mistä kokoustetaan ote4 projektissa?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jwem\AppData\Local\Microsoft\Windows\Temporary Internet Files\Content.IE5\0JISICC7\meeting-1738945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69524"/>
            <a:ext cx="510952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jwem\AppData\Local\Microsoft\Windows\Temporary Internet Files\Content.IE5\0JISICC7\meeting-1738945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48" y="1669524"/>
            <a:ext cx="510952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jwem\AppData\Local\Microsoft\Windows\Temporary Internet Files\Content.IE5\0JISICC7\meeting-1738945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69524"/>
            <a:ext cx="510952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wem\AppData\Local\Microsoft\Windows\Temporary Internet Files\Content.IE5\ZG2D6IFW\write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669524"/>
            <a:ext cx="366380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uora nuoliyhdysviiva 6"/>
          <p:cNvCxnSpPr/>
          <p:nvPr/>
        </p:nvCxnSpPr>
        <p:spPr>
          <a:xfrm>
            <a:off x="1835696" y="2599675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nuoliyhdysviiva 17"/>
          <p:cNvCxnSpPr/>
          <p:nvPr/>
        </p:nvCxnSpPr>
        <p:spPr>
          <a:xfrm>
            <a:off x="3923928" y="253622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>
            <a:off x="6555668" y="253622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iruutu 1"/>
          <p:cNvSpPr txBox="1"/>
          <p:nvPr/>
        </p:nvSpPr>
        <p:spPr>
          <a:xfrm>
            <a:off x="251520" y="3262332"/>
            <a:ext cx="26281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fi-FI" sz="1600" b="1" dirty="0" smtClean="0"/>
              <a:t>kokous: hahmotellaan sopimuksen rakenne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Alueellisen Kokeilun esittely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Konsensusformaatin esittely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Sopimuksessa olevin blokkien esittely ja alustava valinta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14" name="Tekstiruutu 13"/>
          <p:cNvSpPr txBox="1"/>
          <p:nvPr/>
        </p:nvSpPr>
        <p:spPr>
          <a:xfrm>
            <a:off x="3059832" y="3262332"/>
            <a:ext cx="26281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2. kokous: tarkennetaan sopimusluonnosta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Esitellään luonnos sopimuksesta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Sovitaan sisällön muutoksista ja korjauksista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Valitaan alustavat indikaattorit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Visualisoidaan tiekartta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Päätetään sopimuksen toimeenpanoaikataulu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15" name="Tekstiruutu 14"/>
          <p:cNvSpPr txBox="1"/>
          <p:nvPr/>
        </p:nvSpPr>
        <p:spPr>
          <a:xfrm>
            <a:off x="6012160" y="3175739"/>
            <a:ext cx="2628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3. kokous: hyväksytään sopimusluonnos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600" dirty="0" smtClean="0"/>
              <a:t>Hyväksytään sopimuspohja</a:t>
            </a:r>
          </a:p>
          <a:p>
            <a:endParaRPr lang="fi-FI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16" name="Tekstiruutu 15"/>
          <p:cNvSpPr txBox="1"/>
          <p:nvPr/>
        </p:nvSpPr>
        <p:spPr>
          <a:xfrm>
            <a:off x="6264360" y="4889485"/>
            <a:ext cx="262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H</a:t>
            </a:r>
            <a:r>
              <a:rPr lang="fi-FI" sz="1600" b="1" dirty="0" smtClean="0"/>
              <a:t>yväksytään sopimus</a:t>
            </a:r>
          </a:p>
          <a:p>
            <a:endParaRPr lang="fi-FI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6" name="Tekstiruutu 5"/>
          <p:cNvSpPr txBox="1"/>
          <p:nvPr/>
        </p:nvSpPr>
        <p:spPr>
          <a:xfrm>
            <a:off x="1385388" y="1460396"/>
            <a:ext cx="149425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 smtClean="0"/>
              <a:t>Konsensuksen rakentajat –ryhmän kokous</a:t>
            </a:r>
            <a:endParaRPr lang="fi-FI" sz="1050" dirty="0"/>
          </a:p>
        </p:txBody>
      </p:sp>
    </p:spTree>
    <p:extLst>
      <p:ext uri="{BB962C8B-B14F-4D97-AF65-F5344CB8AC3E}">
        <p14:creationId xmlns:p14="http://schemas.microsoft.com/office/powerpoint/2010/main" val="27580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2017965420"/>
              </p:ext>
            </p:extLst>
          </p:nvPr>
        </p:nvGraphicFramePr>
        <p:xfrm>
          <a:off x="251520" y="1587564"/>
          <a:ext cx="864096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251520" y="188640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Konsensussopimuksen tiekartta: </a:t>
            </a:r>
            <a:endParaRPr lang="fi-FI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Mitä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pitää valmistella ennen kokousta?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jwem\AppData\Local\Microsoft\Windows\Temporary Internet Files\Content.IE5\0JISICC7\meeting-1738945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08660"/>
            <a:ext cx="510952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jwem\AppData\Local\Microsoft\Windows\Temporary Internet Files\Content.IE5\0JISICC7\meeting-1738945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48" y="1508660"/>
            <a:ext cx="510952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jwem\AppData\Local\Microsoft\Windows\Temporary Internet Files\Content.IE5\0JISICC7\meeting-1738945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508660"/>
            <a:ext cx="510952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wem\AppData\Local\Microsoft\Windows\Temporary Internet Files\Content.IE5\ZG2D6IFW\write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508660"/>
            <a:ext cx="366380" cy="51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uora yhdysviiva 16"/>
          <p:cNvCxnSpPr/>
          <p:nvPr/>
        </p:nvCxnSpPr>
        <p:spPr>
          <a:xfrm>
            <a:off x="611560" y="2375356"/>
            <a:ext cx="0" cy="506204"/>
          </a:xfrm>
          <a:prstGeom prst="line">
            <a:avLst/>
          </a:prstGeom>
          <a:ln w="22225" cap="rnd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/>
          <p:cNvCxnSpPr/>
          <p:nvPr/>
        </p:nvCxnSpPr>
        <p:spPr>
          <a:xfrm>
            <a:off x="2555776" y="2375356"/>
            <a:ext cx="0" cy="506204"/>
          </a:xfrm>
          <a:prstGeom prst="line">
            <a:avLst/>
          </a:prstGeom>
          <a:ln w="22225" cap="rnd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yhdysviiva 31"/>
          <p:cNvCxnSpPr/>
          <p:nvPr/>
        </p:nvCxnSpPr>
        <p:spPr>
          <a:xfrm>
            <a:off x="5868144" y="2375356"/>
            <a:ext cx="0" cy="506204"/>
          </a:xfrm>
          <a:prstGeom prst="line">
            <a:avLst/>
          </a:prstGeom>
          <a:ln w="22225" cap="rnd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yhdysviiva 35"/>
          <p:cNvCxnSpPr/>
          <p:nvPr/>
        </p:nvCxnSpPr>
        <p:spPr>
          <a:xfrm>
            <a:off x="7205422" y="2375356"/>
            <a:ext cx="0" cy="506204"/>
          </a:xfrm>
          <a:prstGeom prst="line">
            <a:avLst/>
          </a:prstGeom>
          <a:ln w="22225" cap="rnd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iruutu 13"/>
          <p:cNvSpPr txBox="1"/>
          <p:nvPr/>
        </p:nvSpPr>
        <p:spPr>
          <a:xfrm>
            <a:off x="149764" y="3027724"/>
            <a:ext cx="21546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Valmistelu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Kartoita </a:t>
            </a:r>
            <a:r>
              <a:rPr lang="fi-FI" sz="1600" i="1" dirty="0" smtClean="0"/>
              <a:t>Konsensuksen rakentajat </a:t>
            </a:r>
            <a:r>
              <a:rPr lang="fi-FI" sz="1600" dirty="0" smtClean="0"/>
              <a:t>–ryhmän osallistujat, lähetä kutsut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Asialistan ja esitysten valmistelu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Konsensussopimisen aikataulu tulevalle vuodelle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/>
              <a:t>Kokoustilat ja </a:t>
            </a:r>
            <a:r>
              <a:rPr lang="fi-FI" sz="1600" dirty="0" smtClean="0"/>
              <a:t>koollekutsuminen</a:t>
            </a:r>
            <a:endParaRPr lang="fi-FI" sz="1600" dirty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15" name="Tekstiruutu 14"/>
          <p:cNvSpPr txBox="1"/>
          <p:nvPr/>
        </p:nvSpPr>
        <p:spPr>
          <a:xfrm>
            <a:off x="4577616" y="3027724"/>
            <a:ext cx="21546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Valmistelu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Luonnoksen viimeistely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err="1" smtClean="0"/>
              <a:t>Kommentointikier-roksen</a:t>
            </a:r>
            <a:r>
              <a:rPr lang="fi-FI" sz="1600" dirty="0" smtClean="0"/>
              <a:t> läpikäyminen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Toteutusaikataulun visualisointi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/>
              <a:t>Kokoustilat ja </a:t>
            </a:r>
            <a:r>
              <a:rPr lang="fi-FI" sz="1600" dirty="0" smtClean="0"/>
              <a:t>koollekutsuminen</a:t>
            </a:r>
            <a:endParaRPr lang="fi-FI" sz="1600" dirty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16" name="Tekstiruutu 15"/>
          <p:cNvSpPr txBox="1"/>
          <p:nvPr/>
        </p:nvSpPr>
        <p:spPr>
          <a:xfrm>
            <a:off x="2369528" y="3027724"/>
            <a:ext cx="21546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Valmistelu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Sopimuksen blokkien valmistelu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err="1" smtClean="0"/>
              <a:t>Kommentointikier-roksen</a:t>
            </a:r>
            <a:r>
              <a:rPr lang="fi-FI" sz="1600" dirty="0" smtClean="0"/>
              <a:t> läpikäyminen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Kokoustilat ja koollekutsuminen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18" name="Tekstiruutu 17"/>
          <p:cNvSpPr txBox="1"/>
          <p:nvPr/>
        </p:nvSpPr>
        <p:spPr>
          <a:xfrm>
            <a:off x="6809864" y="3054854"/>
            <a:ext cx="215462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Valmistelu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Visualisen ilmeen hionta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Tekstin hionta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Tilaisuuden tilojen ja tarjoilun varaus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Osallistujien kutsuminen (allekirjoittajat, STM,THL)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fi-FI" sz="1600" dirty="0" smtClean="0"/>
              <a:t>Viestintä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77383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/>
          <p:cNvSpPr txBox="1"/>
          <p:nvPr/>
        </p:nvSpPr>
        <p:spPr>
          <a:xfrm>
            <a:off x="353318" y="116632"/>
            <a:ext cx="7343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Mistä sovitaan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i-FI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Sopimuksen blokit (ehdotus)</a:t>
            </a:r>
            <a:endParaRPr lang="fi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kstiruutu 98"/>
          <p:cNvSpPr txBox="1"/>
          <p:nvPr/>
        </p:nvSpPr>
        <p:spPr>
          <a:xfrm>
            <a:off x="1800006" y="5719646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Indikaattorit ja laadunseuranta: </a:t>
            </a:r>
            <a:r>
              <a:rPr lang="fi-FI" dirty="0" smtClean="0"/>
              <a:t>Mistä tiedetään että sovitut asiat etenevät tai toteuttavat haluttua tavoitetta, miten tulosta mitataan ja seurataan?</a:t>
            </a:r>
            <a:endParaRPr lang="fi-FI" dirty="0"/>
          </a:p>
        </p:txBody>
      </p:sp>
      <p:sp>
        <p:nvSpPr>
          <p:cNvPr id="115" name="Tekstiruutu 114"/>
          <p:cNvSpPr txBox="1"/>
          <p:nvPr/>
        </p:nvSpPr>
        <p:spPr>
          <a:xfrm>
            <a:off x="1833136" y="335830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Yhteistyöverkosto: </a:t>
            </a:r>
            <a:r>
              <a:rPr lang="fi-FI" dirty="0" smtClean="0"/>
              <a:t>Ketkä ovat mukana yhteistyöverkostossa, mitkä ovat kenenkin tahon roolit?</a:t>
            </a:r>
            <a:endParaRPr lang="fi-FI" dirty="0"/>
          </a:p>
        </p:txBody>
      </p:sp>
      <p:sp>
        <p:nvSpPr>
          <p:cNvPr id="116" name="Tekstiruutu 115"/>
          <p:cNvSpPr txBox="1"/>
          <p:nvPr/>
        </p:nvSpPr>
        <p:spPr>
          <a:xfrm>
            <a:off x="1835696" y="2074934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Asiakas: </a:t>
            </a:r>
            <a:r>
              <a:rPr lang="fi-FI" dirty="0" smtClean="0"/>
              <a:t>Miten otetaan asiakas mukaan tavoitteisiin, miten taataan asiakkaan osallisuus, mitkä on tavoitteet asiakkaan </a:t>
            </a:r>
            <a:r>
              <a:rPr lang="fi-FI" dirty="0" err="1" smtClean="0"/>
              <a:t>osallistamisessa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117" name="Tekstiruutu 116"/>
          <p:cNvSpPr txBox="1"/>
          <p:nvPr/>
        </p:nvSpPr>
        <p:spPr>
          <a:xfrm>
            <a:off x="1835696" y="766016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Tavoitteet/Visio ja toimenpiteet: </a:t>
            </a:r>
            <a:r>
              <a:rPr lang="fi-FI" dirty="0" smtClean="0"/>
              <a:t>Mitä halutaan saavuttaa osatyökykyisten työllistämisen ja osallisuuden osalta alueilla / maakunnassa vuosina 2019/2020/2025? Mitkä toimenpiteet siihen johtavat</a:t>
            </a:r>
            <a:r>
              <a:rPr lang="fi-FI" dirty="0" smtClean="0"/>
              <a:t>? </a:t>
            </a:r>
            <a:r>
              <a:rPr lang="fi-FI" b="1" dirty="0">
                <a:solidFill>
                  <a:srgbClr val="FF0000"/>
                </a:solidFill>
              </a:rPr>
              <a:t>Projektien tuloksista juurrutettavat asiat!</a:t>
            </a:r>
          </a:p>
          <a:p>
            <a:endParaRPr lang="fi-FI" dirty="0"/>
          </a:p>
        </p:txBody>
      </p:sp>
      <p:sp>
        <p:nvSpPr>
          <p:cNvPr id="118" name="Tekstiruutu 117"/>
          <p:cNvSpPr txBox="1"/>
          <p:nvPr/>
        </p:nvSpPr>
        <p:spPr>
          <a:xfrm>
            <a:off x="1835696" y="472645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Vastuualueet: </a:t>
            </a:r>
            <a:r>
              <a:rPr lang="fi-FI" dirty="0" smtClean="0"/>
              <a:t>Mikä taho vastaa mistäkin osiosta?</a:t>
            </a:r>
            <a:endParaRPr lang="fi-FI" dirty="0"/>
          </a:p>
        </p:txBody>
      </p:sp>
      <p:pic>
        <p:nvPicPr>
          <p:cNvPr id="1025" name="Kuva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29826"/>
            <a:ext cx="1176431" cy="1103285"/>
          </a:xfrm>
          <a:prstGeom prst="rect">
            <a:avLst/>
          </a:prstGeom>
        </p:spPr>
      </p:pic>
      <p:pic>
        <p:nvPicPr>
          <p:cNvPr id="1029" name="Kuva 10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49" y="1897127"/>
            <a:ext cx="1176431" cy="1109380"/>
          </a:xfrm>
          <a:prstGeom prst="rect">
            <a:avLst/>
          </a:prstGeom>
        </p:spPr>
      </p:pic>
      <p:pic>
        <p:nvPicPr>
          <p:cNvPr id="1031" name="Kuva 10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22" y="5632717"/>
            <a:ext cx="1194717" cy="1097189"/>
          </a:xfrm>
          <a:prstGeom prst="rect">
            <a:avLst/>
          </a:prstGeom>
        </p:spPr>
      </p:pic>
      <p:pic>
        <p:nvPicPr>
          <p:cNvPr id="1032" name="Kuva 10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63" y="650305"/>
            <a:ext cx="1213004" cy="1103285"/>
          </a:xfrm>
          <a:prstGeom prst="rect">
            <a:avLst/>
          </a:prstGeom>
        </p:spPr>
      </p:pic>
      <p:pic>
        <p:nvPicPr>
          <p:cNvPr id="1033" name="Kuva 10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49" y="4359479"/>
            <a:ext cx="1176431" cy="110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Ryhmä 4"/>
          <p:cNvGrpSpPr/>
          <p:nvPr/>
        </p:nvGrpSpPr>
        <p:grpSpPr>
          <a:xfrm>
            <a:off x="5108723" y="672593"/>
            <a:ext cx="767526" cy="736859"/>
            <a:chOff x="395536" y="2564904"/>
            <a:chExt cx="1152128" cy="1080120"/>
          </a:xfrm>
        </p:grpSpPr>
        <p:sp>
          <p:nvSpPr>
            <p:cNvPr id="6" name="Ellipsi 5"/>
            <p:cNvSpPr/>
            <p:nvPr/>
          </p:nvSpPr>
          <p:spPr>
            <a:xfrm>
              <a:off x="395536" y="2564904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7" name="Ryhmä 6"/>
            <p:cNvGrpSpPr/>
            <p:nvPr/>
          </p:nvGrpSpPr>
          <p:grpSpPr>
            <a:xfrm>
              <a:off x="647564" y="2777386"/>
              <a:ext cx="648072" cy="655156"/>
              <a:chOff x="4247964" y="1909748"/>
              <a:chExt cx="900100" cy="943188"/>
            </a:xfrm>
          </p:grpSpPr>
          <p:sp>
            <p:nvSpPr>
              <p:cNvPr id="8" name="Ellipsi 7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9" name="Tasakylkinen kolmio 8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0" name="Ellipsi 9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1" name="Tasakylkinen kolmio 10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12" name="Ryhmä 11"/>
          <p:cNvGrpSpPr/>
          <p:nvPr/>
        </p:nvGrpSpPr>
        <p:grpSpPr>
          <a:xfrm>
            <a:off x="5121248" y="1921575"/>
            <a:ext cx="767526" cy="736859"/>
            <a:chOff x="395536" y="4077072"/>
            <a:chExt cx="1152128" cy="1080120"/>
          </a:xfrm>
        </p:grpSpPr>
        <p:sp>
          <p:nvSpPr>
            <p:cNvPr id="13" name="Ellipsi 12"/>
            <p:cNvSpPr/>
            <p:nvPr/>
          </p:nvSpPr>
          <p:spPr>
            <a:xfrm>
              <a:off x="395536" y="4077072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4" name="Ryhmä 13"/>
            <p:cNvGrpSpPr/>
            <p:nvPr/>
          </p:nvGrpSpPr>
          <p:grpSpPr>
            <a:xfrm>
              <a:off x="777976" y="4794135"/>
              <a:ext cx="285152" cy="300526"/>
              <a:chOff x="4247964" y="1909748"/>
              <a:chExt cx="900100" cy="943188"/>
            </a:xfrm>
          </p:grpSpPr>
          <p:sp>
            <p:nvSpPr>
              <p:cNvPr id="45" name="Ellipsi 44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6" name="Tasakylkinen kolmio 45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7" name="Ellipsi 46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8" name="Tasakylkinen kolmio 47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5" name="Ryhmä 14"/>
            <p:cNvGrpSpPr/>
            <p:nvPr/>
          </p:nvGrpSpPr>
          <p:grpSpPr>
            <a:xfrm>
              <a:off x="1135630" y="4385757"/>
              <a:ext cx="285152" cy="300526"/>
              <a:chOff x="4247964" y="1909748"/>
              <a:chExt cx="900100" cy="943188"/>
            </a:xfrm>
          </p:grpSpPr>
          <p:sp>
            <p:nvSpPr>
              <p:cNvPr id="41" name="Ellipsi 40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2" name="Tasakylkinen kolmio 41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3" name="Ellipsi 42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4" name="Tasakylkinen kolmio 43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6" name="Ryhmä 15"/>
            <p:cNvGrpSpPr/>
            <p:nvPr/>
          </p:nvGrpSpPr>
          <p:grpSpPr>
            <a:xfrm>
              <a:off x="889838" y="4131359"/>
              <a:ext cx="285152" cy="300526"/>
              <a:chOff x="4247964" y="1909748"/>
              <a:chExt cx="900100" cy="943188"/>
            </a:xfrm>
          </p:grpSpPr>
          <p:sp>
            <p:nvSpPr>
              <p:cNvPr id="37" name="Ellipsi 36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8" name="Tasakylkinen kolmio 37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9" name="Ellipsi 38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0" name="Tasakylkinen kolmio 39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7" name="Ryhmä 16"/>
            <p:cNvGrpSpPr/>
            <p:nvPr/>
          </p:nvGrpSpPr>
          <p:grpSpPr>
            <a:xfrm>
              <a:off x="564048" y="4247920"/>
              <a:ext cx="285152" cy="300526"/>
              <a:chOff x="4247964" y="1909748"/>
              <a:chExt cx="900100" cy="943188"/>
            </a:xfrm>
          </p:grpSpPr>
          <p:sp>
            <p:nvSpPr>
              <p:cNvPr id="33" name="Ellipsi 32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4" name="Tasakylkinen kolmio 33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5" name="Ellipsi 34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6" name="Tasakylkinen kolmio 35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8" name="Ryhmä 17"/>
            <p:cNvGrpSpPr/>
            <p:nvPr/>
          </p:nvGrpSpPr>
          <p:grpSpPr>
            <a:xfrm>
              <a:off x="527042" y="4580249"/>
              <a:ext cx="285152" cy="300526"/>
              <a:chOff x="4247964" y="1909748"/>
              <a:chExt cx="900100" cy="943188"/>
            </a:xfrm>
          </p:grpSpPr>
          <p:sp>
            <p:nvSpPr>
              <p:cNvPr id="29" name="Ellipsi 28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0" name="Tasakylkinen kolmio 29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1" name="Ellipsi 30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2" name="Tasakylkinen kolmio 31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9" name="Ryhmä 18"/>
            <p:cNvGrpSpPr/>
            <p:nvPr/>
          </p:nvGrpSpPr>
          <p:grpSpPr>
            <a:xfrm>
              <a:off x="1068089" y="4730512"/>
              <a:ext cx="285152" cy="300526"/>
              <a:chOff x="4247964" y="1909748"/>
              <a:chExt cx="900100" cy="943188"/>
            </a:xfrm>
          </p:grpSpPr>
          <p:sp>
            <p:nvSpPr>
              <p:cNvPr id="25" name="Ellipsi 24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6" name="Tasakylkinen kolmio 25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7" name="Ellipsi 26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8" name="Tasakylkinen kolmio 27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20" name="Ryhmä 19"/>
            <p:cNvGrpSpPr/>
            <p:nvPr/>
          </p:nvGrpSpPr>
          <p:grpSpPr>
            <a:xfrm>
              <a:off x="845618" y="4456671"/>
              <a:ext cx="285152" cy="300526"/>
              <a:chOff x="4247964" y="1909748"/>
              <a:chExt cx="900100" cy="943188"/>
            </a:xfrm>
          </p:grpSpPr>
          <p:sp>
            <p:nvSpPr>
              <p:cNvPr id="21" name="Ellipsi 20"/>
              <p:cNvSpPr/>
              <p:nvPr/>
            </p:nvSpPr>
            <p:spPr>
              <a:xfrm>
                <a:off x="4355976" y="1913290"/>
                <a:ext cx="288032" cy="2951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2" name="Tasakylkinen kolmio 21"/>
              <p:cNvSpPr/>
              <p:nvPr/>
            </p:nvSpPr>
            <p:spPr>
              <a:xfrm>
                <a:off x="4247964" y="2276872"/>
                <a:ext cx="504056" cy="576064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3" name="Ellipsi 22"/>
              <p:cNvSpPr/>
              <p:nvPr/>
            </p:nvSpPr>
            <p:spPr>
              <a:xfrm>
                <a:off x="4752020" y="1909748"/>
                <a:ext cx="288032" cy="295116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4" name="Tasakylkinen kolmio 23"/>
              <p:cNvSpPr/>
              <p:nvPr/>
            </p:nvSpPr>
            <p:spPr>
              <a:xfrm rot="10800000">
                <a:off x="4644008" y="2276871"/>
                <a:ext cx="504056" cy="576064"/>
              </a:xfrm>
              <a:prstGeom prst="triangl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49" name="Ryhmä 48"/>
          <p:cNvGrpSpPr/>
          <p:nvPr/>
        </p:nvGrpSpPr>
        <p:grpSpPr>
          <a:xfrm>
            <a:off x="5129032" y="3107936"/>
            <a:ext cx="767526" cy="736859"/>
            <a:chOff x="386472" y="5517232"/>
            <a:chExt cx="1152128" cy="1080120"/>
          </a:xfrm>
        </p:grpSpPr>
        <p:sp>
          <p:nvSpPr>
            <p:cNvPr id="50" name="Ellipsi 49"/>
            <p:cNvSpPr/>
            <p:nvPr/>
          </p:nvSpPr>
          <p:spPr>
            <a:xfrm>
              <a:off x="386472" y="5517232"/>
              <a:ext cx="1152128" cy="10801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51" name="Ryhmä 50"/>
            <p:cNvGrpSpPr/>
            <p:nvPr/>
          </p:nvGrpSpPr>
          <p:grpSpPr>
            <a:xfrm>
              <a:off x="626460" y="5662157"/>
              <a:ext cx="672152" cy="682196"/>
              <a:chOff x="4332910" y="1438704"/>
              <a:chExt cx="970100" cy="992172"/>
            </a:xfrm>
          </p:grpSpPr>
          <p:sp>
            <p:nvSpPr>
              <p:cNvPr id="52" name="Kuusikulmio 51"/>
              <p:cNvSpPr/>
              <p:nvPr/>
            </p:nvSpPr>
            <p:spPr>
              <a:xfrm rot="2357017">
                <a:off x="4332910" y="1866395"/>
                <a:ext cx="412904" cy="339885"/>
              </a:xfrm>
              <a:prstGeom prst="hexagon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3" name="Kuusikulmio 52"/>
              <p:cNvSpPr/>
              <p:nvPr/>
            </p:nvSpPr>
            <p:spPr>
              <a:xfrm rot="2295501">
                <a:off x="4752098" y="1979618"/>
                <a:ext cx="550912" cy="451258"/>
              </a:xfrm>
              <a:prstGeom prst="hexagon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rgbClr val="00B0F0"/>
                  </a:solidFill>
                </a:endParaRPr>
              </a:p>
            </p:txBody>
          </p:sp>
          <p:sp>
            <p:nvSpPr>
              <p:cNvPr id="54" name="Kuusikulmio 53"/>
              <p:cNvSpPr/>
              <p:nvPr/>
            </p:nvSpPr>
            <p:spPr>
              <a:xfrm rot="2344676">
                <a:off x="4503420" y="1438704"/>
                <a:ext cx="650712" cy="555627"/>
              </a:xfrm>
              <a:prstGeom prst="hexagon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sp>
        <p:nvSpPr>
          <p:cNvPr id="68" name="Tekstiruutu 67"/>
          <p:cNvSpPr txBox="1"/>
          <p:nvPr/>
        </p:nvSpPr>
        <p:spPr>
          <a:xfrm>
            <a:off x="6027929" y="3010322"/>
            <a:ext cx="2693967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err="1" smtClean="0"/>
              <a:t>Tekstiätekstiätekstiätekstiä</a:t>
            </a:r>
            <a:endParaRPr lang="fi-FI" sz="1100" dirty="0"/>
          </a:p>
          <a:p>
            <a:r>
              <a:rPr lang="fi-FI" sz="1100" dirty="0" err="1" smtClean="0"/>
              <a:t>Tekstiätekstiä</a:t>
            </a:r>
            <a:r>
              <a:rPr lang="fi-FI" sz="1100" dirty="0" err="1"/>
              <a:t>Tekstiätekstiätekstiätekstiä</a:t>
            </a:r>
            <a:endParaRPr lang="fi-FI" sz="1100" dirty="0"/>
          </a:p>
          <a:p>
            <a:endParaRPr lang="fi-FI" sz="1100" dirty="0"/>
          </a:p>
          <a:p>
            <a:endParaRPr lang="fi-FI" sz="1100" dirty="0" smtClean="0"/>
          </a:p>
          <a:p>
            <a:endParaRPr lang="fi-FI" sz="1100" dirty="0"/>
          </a:p>
          <a:p>
            <a:endParaRPr lang="fi-FI" sz="1100" dirty="0" smtClean="0"/>
          </a:p>
          <a:p>
            <a:endParaRPr lang="fi-FI" sz="1100" dirty="0" smtClean="0"/>
          </a:p>
          <a:p>
            <a:endParaRPr lang="fi-FI" sz="1100" dirty="0"/>
          </a:p>
          <a:p>
            <a:r>
              <a:rPr lang="fi-FI" sz="1100" dirty="0" smtClean="0"/>
              <a:t>TekstiätekstiäTekstiätekstiätekstiätekstiäTekstiätekstiätekstiätekstiä</a:t>
            </a:r>
          </a:p>
          <a:p>
            <a:r>
              <a:rPr lang="fi-FI" sz="1100" dirty="0" smtClean="0"/>
              <a:t>TekstiätekstiäTekstiätekstiätekstiätekstiäTekstiätekstiätekstiätekstiä</a:t>
            </a:r>
            <a:r>
              <a:rPr lang="fi-FI" sz="1100" dirty="0"/>
              <a:t>TekstiätekstiäTekstiätekstiätekstiätekstiäTekstiätekstiätekstiätekstiä</a:t>
            </a:r>
          </a:p>
          <a:p>
            <a:endParaRPr lang="fi-FI" sz="1100" dirty="0"/>
          </a:p>
          <a:p>
            <a:endParaRPr lang="fi-FI" sz="1400" dirty="0"/>
          </a:p>
        </p:txBody>
      </p:sp>
      <p:grpSp>
        <p:nvGrpSpPr>
          <p:cNvPr id="69" name="Ryhmä 68"/>
          <p:cNvGrpSpPr/>
          <p:nvPr/>
        </p:nvGrpSpPr>
        <p:grpSpPr>
          <a:xfrm>
            <a:off x="5153391" y="4293096"/>
            <a:ext cx="779595" cy="734168"/>
            <a:chOff x="418647" y="1160748"/>
            <a:chExt cx="1152128" cy="1080120"/>
          </a:xfrm>
        </p:grpSpPr>
        <p:sp>
          <p:nvSpPr>
            <p:cNvPr id="70" name="Suorakulmio 69"/>
            <p:cNvSpPr/>
            <p:nvPr/>
          </p:nvSpPr>
          <p:spPr>
            <a:xfrm>
              <a:off x="585775" y="1340768"/>
              <a:ext cx="817874" cy="720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71" name="Ellipsi 70"/>
            <p:cNvSpPr/>
            <p:nvPr/>
          </p:nvSpPr>
          <p:spPr>
            <a:xfrm>
              <a:off x="418647" y="1160748"/>
              <a:ext cx="1152128" cy="10801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72" name="Suora yhdysviiva 71"/>
            <p:cNvCxnSpPr/>
            <p:nvPr/>
          </p:nvCxnSpPr>
          <p:spPr>
            <a:xfrm>
              <a:off x="585775" y="1422938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uora yhdysviiva 72"/>
            <p:cNvCxnSpPr/>
            <p:nvPr/>
          </p:nvCxnSpPr>
          <p:spPr>
            <a:xfrm>
              <a:off x="585775" y="1556792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uora yhdysviiva 73"/>
            <p:cNvCxnSpPr>
              <a:stCxn id="70" idx="1"/>
            </p:cNvCxnSpPr>
            <p:nvPr/>
          </p:nvCxnSpPr>
          <p:spPr>
            <a:xfrm>
              <a:off x="585775" y="1700808"/>
              <a:ext cx="82054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uora yhdysviiva 74"/>
            <p:cNvCxnSpPr/>
            <p:nvPr/>
          </p:nvCxnSpPr>
          <p:spPr>
            <a:xfrm>
              <a:off x="585775" y="1844824"/>
              <a:ext cx="82054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uora yhdysviiva 75"/>
            <p:cNvCxnSpPr/>
            <p:nvPr/>
          </p:nvCxnSpPr>
          <p:spPr>
            <a:xfrm>
              <a:off x="585775" y="1988840"/>
              <a:ext cx="81787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uora yhdysviiva 76"/>
            <p:cNvCxnSpPr/>
            <p:nvPr/>
          </p:nvCxnSpPr>
          <p:spPr>
            <a:xfrm flipV="1">
              <a:off x="971600" y="1422938"/>
              <a:ext cx="318447" cy="424966"/>
            </a:xfrm>
            <a:prstGeom prst="line">
              <a:avLst/>
            </a:prstGeom>
            <a:ln w="53975">
              <a:solidFill>
                <a:srgbClr val="FFC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uora yhdysviiva 77"/>
            <p:cNvCxnSpPr/>
            <p:nvPr/>
          </p:nvCxnSpPr>
          <p:spPr>
            <a:xfrm>
              <a:off x="777090" y="1690650"/>
              <a:ext cx="225496" cy="166862"/>
            </a:xfrm>
            <a:prstGeom prst="line">
              <a:avLst/>
            </a:prstGeom>
            <a:ln w="539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uora yhdysviiva 78"/>
            <p:cNvCxnSpPr/>
            <p:nvPr/>
          </p:nvCxnSpPr>
          <p:spPr>
            <a:xfrm flipV="1">
              <a:off x="585775" y="1664804"/>
              <a:ext cx="191315" cy="244944"/>
            </a:xfrm>
            <a:prstGeom prst="line">
              <a:avLst/>
            </a:prstGeom>
            <a:ln w="539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Suorakulmio 79"/>
          <p:cNvSpPr/>
          <p:nvPr/>
        </p:nvSpPr>
        <p:spPr>
          <a:xfrm>
            <a:off x="372425" y="205460"/>
            <a:ext cx="4127567" cy="648028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1" name="Suorakulmio 80"/>
          <p:cNvSpPr/>
          <p:nvPr/>
        </p:nvSpPr>
        <p:spPr>
          <a:xfrm>
            <a:off x="4860032" y="205459"/>
            <a:ext cx="4127177" cy="647511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4" name="Tekstiruutu 83"/>
          <p:cNvSpPr txBox="1"/>
          <p:nvPr/>
        </p:nvSpPr>
        <p:spPr>
          <a:xfrm>
            <a:off x="1547664" y="1420310"/>
            <a:ext cx="28572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400" b="1" dirty="0"/>
          </a:p>
          <a:p>
            <a:r>
              <a:rPr lang="fi-FI" sz="1200" dirty="0" smtClean="0"/>
              <a:t>1. Tavoite</a:t>
            </a:r>
          </a:p>
          <a:p>
            <a:r>
              <a:rPr lang="fi-FI" sz="1200" dirty="0" smtClean="0"/>
              <a:t>1.1 Toimenpide</a:t>
            </a:r>
          </a:p>
          <a:p>
            <a:r>
              <a:rPr lang="fi-FI" sz="1200" dirty="0" smtClean="0"/>
              <a:t>1.2Toimenpide</a:t>
            </a:r>
          </a:p>
          <a:p>
            <a:r>
              <a:rPr lang="fi-FI" sz="1200" dirty="0" smtClean="0"/>
              <a:t>1.3 Mittari</a:t>
            </a:r>
            <a:endParaRPr lang="fi-FI" sz="1200" dirty="0"/>
          </a:p>
          <a:p>
            <a:endParaRPr lang="fi-FI" sz="1200" dirty="0" smtClean="0"/>
          </a:p>
          <a:p>
            <a:endParaRPr lang="fi-FI" sz="1200" dirty="0" smtClean="0"/>
          </a:p>
          <a:p>
            <a:r>
              <a:rPr lang="fi-FI" sz="1200" dirty="0" smtClean="0"/>
              <a:t>2. Tavoite</a:t>
            </a:r>
          </a:p>
          <a:p>
            <a:r>
              <a:rPr lang="fi-FI" sz="1200" dirty="0" smtClean="0"/>
              <a:t>2.1 Toimenpide</a:t>
            </a:r>
          </a:p>
          <a:p>
            <a:r>
              <a:rPr lang="fi-FI" sz="1200" dirty="0" smtClean="0"/>
              <a:t>2.2Toimenpide</a:t>
            </a:r>
          </a:p>
          <a:p>
            <a:r>
              <a:rPr lang="fi-FI" sz="1200" dirty="0" smtClean="0"/>
              <a:t>2.3 Mittari ja seuranta</a:t>
            </a:r>
            <a:endParaRPr lang="fi-FI" sz="1200" dirty="0"/>
          </a:p>
          <a:p>
            <a:endParaRPr lang="fi-FI" sz="1200" dirty="0" smtClean="0"/>
          </a:p>
          <a:p>
            <a:endParaRPr lang="fi-FI" sz="1200" dirty="0" smtClean="0"/>
          </a:p>
          <a:p>
            <a:r>
              <a:rPr lang="fi-FI" sz="1200" dirty="0" smtClean="0"/>
              <a:t>3. Tavoite</a:t>
            </a:r>
          </a:p>
          <a:p>
            <a:r>
              <a:rPr lang="fi-FI" sz="1200" dirty="0" smtClean="0"/>
              <a:t>3.1 Toimenpide</a:t>
            </a:r>
          </a:p>
          <a:p>
            <a:r>
              <a:rPr lang="fi-FI" sz="1200" dirty="0" smtClean="0"/>
              <a:t>3.2 </a:t>
            </a:r>
            <a:r>
              <a:rPr lang="fi-FI" sz="1200" dirty="0" err="1" smtClean="0"/>
              <a:t>Toimepide</a:t>
            </a:r>
            <a:endParaRPr lang="fi-FI" sz="1200" dirty="0" smtClean="0"/>
          </a:p>
          <a:p>
            <a:endParaRPr lang="fi-FI" sz="1200" dirty="0" smtClean="0"/>
          </a:p>
          <a:p>
            <a:endParaRPr lang="fi-FI" sz="1200" dirty="0"/>
          </a:p>
          <a:p>
            <a:r>
              <a:rPr lang="fi-FI" sz="1200" dirty="0" smtClean="0"/>
              <a:t>4. Tavoite</a:t>
            </a:r>
            <a:endParaRPr lang="fi-FI" sz="1200" dirty="0"/>
          </a:p>
          <a:p>
            <a:r>
              <a:rPr lang="fi-FI" sz="1200" dirty="0" smtClean="0"/>
              <a:t>4.1 Toimenpide</a:t>
            </a:r>
          </a:p>
          <a:p>
            <a:r>
              <a:rPr lang="fi-FI" sz="1200" dirty="0"/>
              <a:t>4.1 Toimenpide</a:t>
            </a:r>
          </a:p>
          <a:p>
            <a:endParaRPr lang="fi-FI" sz="1200" dirty="0"/>
          </a:p>
          <a:p>
            <a:pPr marL="342900" indent="-342900">
              <a:buFont typeface="+mj-lt"/>
              <a:buAutoNum type="arabicPeriod"/>
            </a:pPr>
            <a:endParaRPr lang="fi-FI" sz="1200" dirty="0"/>
          </a:p>
          <a:p>
            <a:r>
              <a:rPr lang="fi-FI" sz="1200" dirty="0"/>
              <a:t>5. </a:t>
            </a:r>
            <a:r>
              <a:rPr lang="fi-FI" sz="1200" dirty="0" smtClean="0"/>
              <a:t> Tavoite</a:t>
            </a:r>
            <a:endParaRPr lang="fi-FI" sz="1200" dirty="0"/>
          </a:p>
          <a:p>
            <a:r>
              <a:rPr lang="fi-FI" sz="1200" dirty="0" smtClean="0"/>
              <a:t>5.1 Toimenpide</a:t>
            </a:r>
          </a:p>
          <a:p>
            <a:r>
              <a:rPr lang="fi-FI" sz="1200" dirty="0" smtClean="0"/>
              <a:t>5.1 </a:t>
            </a:r>
            <a:r>
              <a:rPr lang="fi-FI" sz="1200" dirty="0"/>
              <a:t>Toimenpide</a:t>
            </a:r>
          </a:p>
          <a:p>
            <a:endParaRPr lang="fi-FI" sz="1200" dirty="0"/>
          </a:p>
          <a:p>
            <a:endParaRPr lang="fi-FI" sz="1200" dirty="0"/>
          </a:p>
        </p:txBody>
      </p:sp>
      <p:sp>
        <p:nvSpPr>
          <p:cNvPr id="85" name="Tekstiruutu 84"/>
          <p:cNvSpPr txBox="1"/>
          <p:nvPr/>
        </p:nvSpPr>
        <p:spPr>
          <a:xfrm>
            <a:off x="6027929" y="571663"/>
            <a:ext cx="26939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err="1" smtClean="0"/>
              <a:t>Tekstiätekstiätekstiätekstiä</a:t>
            </a:r>
            <a:endParaRPr lang="fi-FI" sz="1100" dirty="0"/>
          </a:p>
          <a:p>
            <a:r>
              <a:rPr lang="fi-FI" sz="1100" dirty="0" err="1" smtClean="0"/>
              <a:t>Tekstiätekstiä</a:t>
            </a:r>
            <a:r>
              <a:rPr lang="fi-FI" sz="1100" dirty="0" err="1"/>
              <a:t>Tekstiätekstiätekstiätekstiä</a:t>
            </a:r>
            <a:endParaRPr lang="fi-FI" sz="1100" dirty="0"/>
          </a:p>
          <a:p>
            <a:endParaRPr lang="fi-FI" sz="1100" dirty="0"/>
          </a:p>
          <a:p>
            <a:r>
              <a:rPr lang="fi-FI" sz="1100" dirty="0" smtClean="0"/>
              <a:t>TekstiätekstiäTekstiätekstiätekstiätekstiäTekstiätekstiätekstiätekstiä</a:t>
            </a:r>
            <a:endParaRPr lang="fi-FI" sz="1400" dirty="0"/>
          </a:p>
        </p:txBody>
      </p:sp>
      <p:sp>
        <p:nvSpPr>
          <p:cNvPr id="87" name="Tekstiruutu 86"/>
          <p:cNvSpPr txBox="1"/>
          <p:nvPr/>
        </p:nvSpPr>
        <p:spPr>
          <a:xfrm>
            <a:off x="6001889" y="1981635"/>
            <a:ext cx="26939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err="1" smtClean="0"/>
              <a:t>Tekstiätekstiätekstiätekstiä</a:t>
            </a:r>
            <a:endParaRPr lang="fi-FI" sz="1100" dirty="0"/>
          </a:p>
          <a:p>
            <a:r>
              <a:rPr lang="fi-FI" sz="1100" dirty="0" err="1" smtClean="0"/>
              <a:t>TekstiätekstiäTekstiätekstiätekstiätekstiä</a:t>
            </a:r>
            <a:endParaRPr lang="fi-FI" sz="1400" dirty="0"/>
          </a:p>
        </p:txBody>
      </p: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578496"/>
            <a:ext cx="8778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02" y="2658616"/>
            <a:ext cx="8778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26" y="3666728"/>
            <a:ext cx="8778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02" y="4602832"/>
            <a:ext cx="8778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02" y="5466928"/>
            <a:ext cx="8778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Tekstiruutu 87"/>
          <p:cNvSpPr txBox="1"/>
          <p:nvPr/>
        </p:nvSpPr>
        <p:spPr>
          <a:xfrm>
            <a:off x="483106" y="625523"/>
            <a:ext cx="3800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/>
              <a:t>Konsensussopimuksessa asetettavat tavoitteet osatyökykyisten työllistämisen ja osallisuuden edistämiseksi:</a:t>
            </a:r>
          </a:p>
          <a:p>
            <a:endParaRPr lang="fi-FI" sz="1200" dirty="0"/>
          </a:p>
        </p:txBody>
      </p:sp>
      <p:sp>
        <p:nvSpPr>
          <p:cNvPr id="2" name="Tekstiruutu 1"/>
          <p:cNvSpPr txBox="1"/>
          <p:nvPr/>
        </p:nvSpPr>
        <p:spPr>
          <a:xfrm rot="20382831">
            <a:off x="3036278" y="2497466"/>
            <a:ext cx="1725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rgbClr val="FF0000"/>
                </a:solidFill>
              </a:rPr>
              <a:t>ESIMERKKI</a:t>
            </a:r>
            <a:endParaRPr lang="fi-F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035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717</Words>
  <Application>Microsoft Office PowerPoint</Application>
  <PresentationFormat>Näytössä katseltava diaesitys (4:3)</PresentationFormat>
  <Paragraphs>181</Paragraphs>
  <Slides>11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Office-teema</vt:lpstr>
      <vt:lpstr>Konsensussopimusprosessi Case: OTE –kärkihankkeen alueelliset kokeilut (OTE 4- projekti)</vt:lpstr>
      <vt:lpstr>Mitä konsensussopimuksella tavoitellaan? </vt:lpstr>
      <vt:lpstr>Case  OTE -kärkihankkeen projekti 4  ”Mallit työllistymiseen ja osallisuuteen”  alueellisten kokeilujen tulosten juurruttaminen</vt:lpstr>
      <vt:lpstr>Kokeilujen konsensussopimusprosessi:</vt:lpstr>
      <vt:lpstr>Tehtäväjaot sopimusprosessissa (OTE4)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THL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Wessman Jenni</dc:creator>
  <cp:lastModifiedBy>Wessman Jenni</cp:lastModifiedBy>
  <cp:revision>30</cp:revision>
  <cp:lastPrinted>2017-10-04T11:07:42Z</cp:lastPrinted>
  <dcterms:created xsi:type="dcterms:W3CDTF">2017-10-04T10:39:48Z</dcterms:created>
  <dcterms:modified xsi:type="dcterms:W3CDTF">2018-04-30T06:40:25Z</dcterms:modified>
</cp:coreProperties>
</file>